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12192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3" name="Shape 1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/>
            </a:lvl1pPr>
            <a:lvl2pPr indent="0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2pPr>
            <a:lvl3pPr indent="0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3pPr>
            <a:lvl4pPr indent="0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4pPr>
            <a:lvl5pPr indent="0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5pPr>
            <a:lvl6pPr indent="0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indent="0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indent="0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indent="0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alibri"/>
              <a:buNone/>
              <a:defRPr/>
            </a:lvl1pPr>
            <a:lvl2pPr indent="0" marL="457200" rtl="0">
              <a:spcBef>
                <a:spcPts val="0"/>
              </a:spcBef>
              <a:buFont typeface="Calibri"/>
              <a:buNone/>
              <a:defRPr/>
            </a:lvl2pPr>
            <a:lvl3pPr indent="0" marL="914400" rtl="0">
              <a:spcBef>
                <a:spcPts val="0"/>
              </a:spcBef>
              <a:buFont typeface="Calibri"/>
              <a:buNone/>
              <a:defRPr/>
            </a:lvl3pPr>
            <a:lvl4pPr indent="0" marL="1371600" rtl="0">
              <a:spcBef>
                <a:spcPts val="0"/>
              </a:spcBef>
              <a:buFont typeface="Calibri"/>
              <a:buNone/>
              <a:defRPr/>
            </a:lvl4pPr>
            <a:lvl5pPr indent="0" marL="1828800" rtl="0">
              <a:spcBef>
                <a:spcPts val="0"/>
              </a:spcBef>
              <a:buFont typeface="Calibri"/>
              <a:buNone/>
              <a:defRPr/>
            </a:lvl5pPr>
            <a:lvl6pPr indent="0" marL="2286000" rtl="0">
              <a:spcBef>
                <a:spcPts val="0"/>
              </a:spcBef>
              <a:buFont typeface="Calibri"/>
              <a:buNone/>
              <a:defRPr/>
            </a:lvl6pPr>
            <a:lvl7pPr indent="0" marL="2743200" rtl="0">
              <a:spcBef>
                <a:spcPts val="0"/>
              </a:spcBef>
              <a:buFont typeface="Calibri"/>
              <a:buNone/>
              <a:defRPr/>
            </a:lvl7pPr>
            <a:lvl8pPr indent="0" marL="3200400" rtl="0">
              <a:spcBef>
                <a:spcPts val="0"/>
              </a:spcBef>
              <a:buFont typeface="Calibri"/>
              <a:buNone/>
              <a:defRPr/>
            </a:lvl8pPr>
            <a:lvl9pPr indent="0" marL="3657600" rtl="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indent="0" marL="0" marR="0" rtl="0" algn="l">
              <a:spcBef>
                <a:spcPts val="0"/>
              </a:spcBef>
              <a:defRPr/>
            </a:lvl2pPr>
            <a:lvl3pPr indent="0" marL="0" marR="0" rtl="0" algn="l">
              <a:spcBef>
                <a:spcPts val="0"/>
              </a:spcBef>
              <a:defRPr/>
            </a:lvl3pPr>
            <a:lvl4pPr indent="0" marL="0" marR="0" rtl="0" algn="l">
              <a:spcBef>
                <a:spcPts val="0"/>
              </a:spcBef>
              <a:defRPr/>
            </a:lvl4pPr>
            <a:lvl5pPr indent="0" marL="0" marR="0" rtl="0" algn="l">
              <a:spcBef>
                <a:spcPts val="0"/>
              </a:spcBef>
              <a:defRPr/>
            </a:lvl5pPr>
            <a:lvl6pPr indent="0" marL="0" marR="0" rtl="0" algn="l">
              <a:spcBef>
                <a:spcPts val="0"/>
              </a:spcBef>
              <a:defRPr/>
            </a:lvl6pPr>
            <a:lvl7pPr indent="0" marL="0" marR="0" rtl="0" algn="l">
              <a:spcBef>
                <a:spcPts val="0"/>
              </a:spcBef>
              <a:defRPr/>
            </a:lvl7pPr>
            <a:lvl8pPr indent="0" marL="0" marR="0" rtl="0" algn="l">
              <a:spcBef>
                <a:spcPts val="0"/>
              </a:spcBef>
              <a:defRPr/>
            </a:lvl8pPr>
            <a:lvl9pPr indent="0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indent="-76200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indent="-101600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indent="-114300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indent="-114300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indent="-114300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indent="-114300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indent="-114300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indent="-114300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>
            <a:lvl1pPr indent="0" marL="0" marR="0" rtl="0" algn="r">
              <a:spcBef>
                <a:spcPts val="0"/>
              </a:spcBef>
              <a:buNone/>
              <a:defRPr b="0" baseline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indent="0" lvl="0" mar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6000" u="none" cap="none" strike="noStrike">
                <a:solidFill>
                  <a:schemeClr val="dk1"/>
                </a:solidFill>
              </a:rPr>
              <a:t>Acolyte Review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</a:rPr>
              <a:t>Recall—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</a:rPr>
              <a:t>What are the two things you need to hang up at the end of the service?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</a:rPr>
              <a:t>Recall—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</a:rPr>
              <a:t>What are the two things you need to hang up at the end of the service?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</a:endParaRPr>
          </a:p>
          <a:p>
            <a:pPr indent="-514350" lvl="0" marL="971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en-US" sz="3600" u="sng" cap="none" strike="noStrike">
                <a:solidFill>
                  <a:schemeClr val="dk1"/>
                </a:solidFill>
              </a:rPr>
              <a:t>Robe</a:t>
            </a:r>
          </a:p>
          <a:p>
            <a:pPr indent="-514350" lvl="0" marL="971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en-US" sz="3600" u="sng" cap="none" strike="noStrike">
                <a:solidFill>
                  <a:schemeClr val="dk1"/>
                </a:solidFill>
              </a:rPr>
              <a:t>Candle Lighter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</a:rPr>
              <a:t>Great work—now it’s time to practice! Remember to go over this information again on your own.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</a:rPr>
              <a:t>Fill in the Blank—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</a:rPr>
              <a:t>You should allow yourself </a:t>
            </a:r>
            <a:r>
              <a:rPr lang="en-US" sz="3600" u="sng">
                <a:solidFill>
                  <a:schemeClr val="dk1"/>
                </a:solidFill>
              </a:rPr>
              <a:t>    </a:t>
            </a:r>
            <a:r>
              <a:rPr lang="en-US" sz="3600">
                <a:solidFill>
                  <a:schemeClr val="dk1"/>
                </a:solidFill>
              </a:rPr>
              <a:t>-</a:t>
            </a:r>
            <a:r>
              <a:rPr lang="en-US" sz="3600" u="sng">
                <a:solidFill>
                  <a:schemeClr val="dk1"/>
                </a:solidFill>
              </a:rPr>
              <a:t>    </a:t>
            </a:r>
            <a:r>
              <a:rPr b="0" baseline="0" i="0" lang="en-US" sz="3600" u="none" cap="none" strike="noStrike">
                <a:solidFill>
                  <a:schemeClr val="dk1"/>
                </a:solidFill>
              </a:rPr>
              <a:t> minutes to get ready.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</a:rPr>
              <a:t>Fill in the Blank—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</a:rPr>
              <a:t>You should allow yourself </a:t>
            </a:r>
            <a:r>
              <a:rPr b="0" baseline="0" i="0" lang="en-US" sz="3600" u="sng" cap="none" strike="noStrike">
                <a:solidFill>
                  <a:schemeClr val="dk1"/>
                </a:solidFill>
              </a:rPr>
              <a:t>10</a:t>
            </a:r>
            <a:r>
              <a:rPr b="0" baseline="0" i="0" lang="en-US" sz="3600" u="none" cap="none" strike="noStrike">
                <a:solidFill>
                  <a:schemeClr val="dk1"/>
                </a:solidFill>
              </a:rPr>
              <a:t>-</a:t>
            </a:r>
            <a:r>
              <a:rPr b="0" baseline="0" i="0" lang="en-US" sz="3600" u="sng" cap="none" strike="noStrike">
                <a:solidFill>
                  <a:schemeClr val="dk1"/>
                </a:solidFill>
              </a:rPr>
              <a:t>15</a:t>
            </a:r>
            <a:r>
              <a:rPr b="0" baseline="0" i="0" lang="en-US" sz="3600" u="none" cap="none" strike="noStrike">
                <a:solidFill>
                  <a:schemeClr val="dk1"/>
                </a:solidFill>
              </a:rPr>
              <a:t> minutes to get ready.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</a:rPr>
              <a:t>True or False—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</a:rPr>
              <a:t>You should start lighting the candles from the top.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</a:rPr>
              <a:t>True or False—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</a:rPr>
              <a:t>You should start lighting the candles from the top.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sng" cap="none" strike="noStrike">
                <a:solidFill>
                  <a:schemeClr val="dk1"/>
                </a:solidFill>
              </a:rPr>
              <a:t>False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</a:rPr>
              <a:t>Multiple Choice—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</a:rPr>
              <a:t>Which side of the altar do you put the offering plates on?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</a:endParaRPr>
          </a:p>
          <a:p>
            <a:pPr indent="-514350" lvl="0" marL="971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AutoNum type="alphaUcParenR"/>
            </a:pPr>
            <a:r>
              <a:rPr b="0" baseline="0" i="0" lang="en-US" sz="3600" u="none" cap="none" strike="noStrike">
                <a:solidFill>
                  <a:schemeClr val="dk1"/>
                </a:solidFill>
              </a:rPr>
              <a:t>On the left side</a:t>
            </a:r>
          </a:p>
          <a:p>
            <a:pPr indent="-514350" lvl="0" marL="971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AutoNum type="alphaUcParenR"/>
            </a:pPr>
            <a:r>
              <a:rPr b="0" baseline="0" i="0" lang="en-US" sz="3600" u="none" cap="none" strike="noStrike">
                <a:solidFill>
                  <a:schemeClr val="dk1"/>
                </a:solidFill>
              </a:rPr>
              <a:t>On the right side</a:t>
            </a:r>
          </a:p>
          <a:p>
            <a:pPr indent="-514350" lvl="0" marL="971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AutoNum type="alphaUcParenR"/>
            </a:pPr>
            <a:r>
              <a:rPr b="0" baseline="0" i="0" lang="en-US" sz="3600" u="none" cap="none" strike="noStrike">
                <a:solidFill>
                  <a:schemeClr val="dk1"/>
                </a:solidFill>
              </a:rPr>
              <a:t>In the middle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</a:rPr>
              <a:t>Multiple Choice—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</a:rPr>
              <a:t>Which side of the altar do you put the offering plates on?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</a:endParaRPr>
          </a:p>
          <a:p>
            <a:pPr indent="-514350" lvl="0" marL="971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AutoNum type="alphaUcParenR"/>
            </a:pPr>
            <a:r>
              <a:rPr b="0" baseline="0" i="0" lang="en-US" sz="3600" u="sng" cap="none" strike="noStrike">
                <a:solidFill>
                  <a:schemeClr val="dk1"/>
                </a:solidFill>
              </a:rPr>
              <a:t>On the left side</a:t>
            </a:r>
          </a:p>
          <a:p>
            <a:pPr indent="-514350" lvl="0" marL="971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AutoNum type="alphaUcParenR"/>
            </a:pPr>
            <a:r>
              <a:rPr b="0" baseline="0" i="0" lang="en-US" sz="3600" u="none" cap="none" strike="noStrike">
                <a:solidFill>
                  <a:schemeClr val="dk1"/>
                </a:solidFill>
              </a:rPr>
              <a:t>On the right side</a:t>
            </a:r>
          </a:p>
          <a:p>
            <a:pPr indent="-514350" lvl="0" marL="971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AutoNum type="alphaUcParenR"/>
            </a:pPr>
            <a:r>
              <a:rPr b="0" baseline="0" i="0" lang="en-US" sz="3600" u="none" cap="none" strike="noStrike">
                <a:solidFill>
                  <a:schemeClr val="dk1"/>
                </a:solidFill>
              </a:rPr>
              <a:t>In the middle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</a:rPr>
              <a:t>Correct Order—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</a:rPr>
              <a:t>What is the correct order in which you stand for communion?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baseline="0" i="0" lang="en-US" sz="4400" u="none" cap="none" strike="noStrike">
                <a:solidFill>
                  <a:schemeClr val="dk1"/>
                </a:solidFill>
              </a:rPr>
              <a:t>Correct Order—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baseline="0" i="0" lang="en-US" sz="3600" u="none" cap="none" strike="noStrike">
                <a:solidFill>
                  <a:schemeClr val="dk1"/>
                </a:solidFill>
              </a:rPr>
              <a:t>What is the correct order in which you stand for communion?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</a:endParaRPr>
          </a:p>
          <a:p>
            <a:pPr indent="-514350" lvl="0" marL="971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en-US" sz="3600" u="sng" cap="none" strike="noStrike">
                <a:solidFill>
                  <a:schemeClr val="dk1"/>
                </a:solidFill>
              </a:rPr>
              <a:t>Pastor</a:t>
            </a:r>
          </a:p>
          <a:p>
            <a:pPr indent="-514350" lvl="0" marL="971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en-US" sz="3600" u="sng" cap="none" strike="noStrike">
                <a:solidFill>
                  <a:schemeClr val="dk1"/>
                </a:solidFill>
              </a:rPr>
              <a:t>Assisting Minister</a:t>
            </a:r>
          </a:p>
          <a:p>
            <a:pPr indent="-514350" lvl="0" marL="97155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baseline="0" i="0" lang="en-US" sz="3600" u="sng" cap="none" strike="noStrike">
                <a:solidFill>
                  <a:schemeClr val="dk1"/>
                </a:solidFill>
              </a:rPr>
              <a:t>Acolyte</a:t>
            </a: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600" u="none" cap="none" strike="noStrike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