
<file path=[Content_Types].xml><?xml version="1.0" encoding="utf-8"?>
<Types xmlns="http://schemas.openxmlformats.org/package/2006/content-types">
  <Default ContentType="image/jpeg" Extension="jpg"/>
  <Default ContentType="application/vnd.openxmlformats-package.relationships+xml" Extension="rels"/>
  <Default ContentType="image/png" Extension="png"/>
  <Default ContentType="application/xml" Extension="xml"/>
  <Default ContentType="image/gif" Extension="gif"/>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7.xml"/>
  <Override ContentType="application/vnd.openxmlformats-officedocument.presentationml.slide+xml" PartName="/ppt/slides/slide1.xml"/>
  <Override ContentType="application/vnd.openxmlformats-officedocument.presentationml.slide+xml" PartName="/ppt/slides/slide12.xml"/>
  <Override ContentType="application/vnd.openxmlformats-officedocument.presentationml.slide+xml" PartName="/ppt/slides/slide8.xml"/>
  <Override ContentType="application/vnd.openxmlformats-officedocument.presentationml.slide+xml" PartName="/ppt/slides/slide10.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20B6DC3A-44AE-464F-86DF-AFF1AE1A99EF}">
  <a:tblStyle styleId="{20B6DC3A-44AE-464F-86DF-AFF1AE1A99EF}" styleName="Table_0">
    <a:wholeTbl>
      <a:tcStyle>
        <a:tcBdr>
          <a:left>
            <a:ln cap="flat" w="9525">
              <a:solidFill>
                <a:srgbClr val="000000"/>
              </a:solidFill>
              <a:prstDash val="solid"/>
              <a:round/>
              <a:headEnd len="med" w="med" type="none"/>
              <a:tailEnd len="med" w="med" type="none"/>
            </a:ln>
          </a:left>
          <a:right>
            <a:ln cap="flat" w="9525">
              <a:solidFill>
                <a:srgbClr val="000000"/>
              </a:solidFill>
              <a:prstDash val="solid"/>
              <a:round/>
              <a:headEnd len="med" w="med" type="none"/>
              <a:tailEnd len="med" w="med" type="none"/>
            </a:ln>
          </a:right>
          <a:top>
            <a:ln cap="flat" w="9525">
              <a:solidFill>
                <a:srgbClr val="000000"/>
              </a:solidFill>
              <a:prstDash val="solid"/>
              <a:round/>
              <a:headEnd len="med" w="med" type="none"/>
              <a:tailEnd len="med" w="med" type="none"/>
            </a:ln>
          </a:top>
          <a:bottom>
            <a:ln cap="flat" w="9525">
              <a:solidFill>
                <a:srgbClr val="000000"/>
              </a:solidFill>
              <a:prstDash val="solid"/>
              <a:round/>
              <a:headEnd len="med" w="med" type="none"/>
              <a:tailEnd len="med" w="med" type="none"/>
            </a:ln>
          </a:bottom>
          <a:insideH>
            <a:ln cap="flat" w="9525">
              <a:solidFill>
                <a:srgbClr val="000000"/>
              </a:solidFill>
              <a:prstDash val="solid"/>
              <a:round/>
              <a:headEnd len="med" w="med" type="none"/>
              <a:tailEnd len="med" w="med" type="none"/>
            </a:ln>
          </a:insideH>
          <a:insideV>
            <a:ln cap="flat" w="9525">
              <a:solidFill>
                <a:srgbClr val="000000"/>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2" Type="http://schemas.openxmlformats.org/officeDocument/2006/relationships/presProps" Target="presProps.xml"/><Relationship Id="rId12" Type="http://schemas.openxmlformats.org/officeDocument/2006/relationships/slide" Target="slides/slide7.xml"/><Relationship Id="rId13" Type="http://schemas.openxmlformats.org/officeDocument/2006/relationships/slide" Target="slides/slide8.xml"/><Relationship Id="rId1" Type="http://schemas.openxmlformats.org/officeDocument/2006/relationships/theme" Target="theme/theme1.xml"/><Relationship Id="rId4" Type="http://schemas.openxmlformats.org/officeDocument/2006/relationships/slideMaster" Target="slideMasters/slideMaster1.xml"/><Relationship Id="rId10" Type="http://schemas.openxmlformats.org/officeDocument/2006/relationships/slide" Target="slides/slide5.xml"/><Relationship Id="rId3" Type="http://schemas.openxmlformats.org/officeDocument/2006/relationships/tableStyles" Target="tableStyles.xml"/><Relationship Id="rId11" Type="http://schemas.openxmlformats.org/officeDocument/2006/relationships/slide" Target="slides/slide6.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 name="Shape 36"/>
        <p:cNvGrpSpPr/>
        <p:nvPr/>
      </p:nvGrpSpPr>
      <p:grpSpPr>
        <a:xfrm>
          <a:off x="0" y="0"/>
          <a:ext cx="0" cy="0"/>
          <a:chOff x="0" y="0"/>
          <a:chExt cx="0" cy="0"/>
        </a:xfrm>
      </p:grpSpPr>
      <p:sp>
        <p:nvSpPr>
          <p:cNvPr id="37" name="Shape 3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8" name="Shape 3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02" name="Shape 10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08" name="Shape 10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14" name="Shape 11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 name="Shape 43"/>
        <p:cNvGrpSpPr/>
        <p:nvPr/>
      </p:nvGrpSpPr>
      <p:grpSpPr>
        <a:xfrm>
          <a:off x="0" y="0"/>
          <a:ext cx="0" cy="0"/>
          <a:chOff x="0" y="0"/>
          <a:chExt cx="0" cy="0"/>
        </a:xfrm>
      </p:grpSpPr>
      <p:sp>
        <p:nvSpPr>
          <p:cNvPr id="44" name="Shape 44"/>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45" name="Shape 4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2" name="Shape 5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7" name="Shape 57"/>
        <p:cNvGrpSpPr/>
        <p:nvPr/>
      </p:nvGrpSpPr>
      <p:grpSpPr>
        <a:xfrm>
          <a:off x="0" y="0"/>
          <a:ext cx="0" cy="0"/>
          <a:chOff x="0" y="0"/>
          <a:chExt cx="0" cy="0"/>
        </a:xfrm>
      </p:grpSpPr>
      <p:sp>
        <p:nvSpPr>
          <p:cNvPr id="58" name="Shape 58"/>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9" name="Shape 5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6" name="Shape 6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74" name="Shape 7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1" name="Shape 8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88" name="Shape 8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95" name="Shape 9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x="0" y="0"/>
          <a:ext cx="0" cy="0"/>
          <a:chOff x="0" y="0"/>
          <a:chExt cx="0" cy="0"/>
        </a:xfrm>
      </p:grpSpPr>
      <p:sp>
        <p:nvSpPr>
          <p:cNvPr id="8" name="Shape 8"/>
          <p:cNvSpPr/>
          <p:nvPr/>
        </p:nvSpPr>
        <p:spPr>
          <a:xfrm>
            <a:off x="0" y="0"/>
            <a:ext cx="9144000" cy="3518399"/>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cxnSp>
        <p:nvCxnSpPr>
          <p:cNvPr id="9" name="Shape 9"/>
          <p:cNvCxnSpPr/>
          <p:nvPr/>
        </p:nvCxnSpPr>
        <p:spPr>
          <a:xfrm>
            <a:off x="0" y="3496604"/>
            <a:ext cx="9144000" cy="0"/>
          </a:xfrm>
          <a:prstGeom prst="straightConnector1">
            <a:avLst/>
          </a:prstGeom>
          <a:noFill/>
          <a:ln cap="flat" w="57150">
            <a:solidFill>
              <a:srgbClr val="000000">
                <a:alpha val="14901"/>
              </a:srgbClr>
            </a:solidFill>
            <a:prstDash val="solid"/>
            <a:round/>
            <a:headEnd len="med" w="med" type="none"/>
            <a:tailEnd len="med" w="med" type="none"/>
          </a:ln>
        </p:spPr>
      </p:cxnSp>
      <p:sp>
        <p:nvSpPr>
          <p:cNvPr id="10" name="Shape 10"/>
          <p:cNvSpPr txBox="1"/>
          <p:nvPr>
            <p:ph type="ctrTitle"/>
          </p:nvPr>
        </p:nvSpPr>
        <p:spPr>
          <a:xfrm>
            <a:off x="685800" y="1867781"/>
            <a:ext cx="7772400" cy="1648800"/>
          </a:xfrm>
          <a:prstGeom prst="rect">
            <a:avLst/>
          </a:prstGeom>
        </p:spPr>
        <p:txBody>
          <a:bodyPr anchorCtr="0" anchor="b" bIns="91425" lIns="91425" rIns="91425" tIns="91425"/>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p:txBody>
      </p:sp>
      <p:sp>
        <p:nvSpPr>
          <p:cNvPr id="11" name="Shape 11"/>
          <p:cNvSpPr txBox="1"/>
          <p:nvPr>
            <p:ph idx="1" type="subTitle"/>
          </p:nvPr>
        </p:nvSpPr>
        <p:spPr>
          <a:xfrm>
            <a:off x="685800" y="3627026"/>
            <a:ext cx="7772400" cy="774300"/>
          </a:xfrm>
          <a:prstGeom prst="rect">
            <a:avLst/>
          </a:prstGeom>
        </p:spPr>
        <p:txBody>
          <a:bodyPr anchorCtr="0" anchor="t" bIns="91425" lIns="91425" rIns="91425" tIns="91425"/>
          <a:lstStyle>
            <a:lvl1pPr>
              <a:spcBef>
                <a:spcPts val="0"/>
              </a:spcBef>
              <a:buClr>
                <a:schemeClr val="dk2"/>
              </a:buClr>
              <a:buNone/>
              <a:defRPr>
                <a:solidFill>
                  <a:schemeClr val="dk2"/>
                </a:solidFill>
              </a:defRPr>
            </a:lvl1pPr>
            <a:lvl2pPr>
              <a:spcBef>
                <a:spcPts val="0"/>
              </a:spcBef>
              <a:buClr>
                <a:schemeClr val="dk2"/>
              </a:buClr>
              <a:buSzPct val="100000"/>
              <a:buNone/>
              <a:defRPr sz="3000">
                <a:solidFill>
                  <a:schemeClr val="dk2"/>
                </a:solidFill>
              </a:defRPr>
            </a:lvl2pPr>
            <a:lvl3pPr>
              <a:spcBef>
                <a:spcPts val="0"/>
              </a:spcBef>
              <a:buClr>
                <a:schemeClr val="dk2"/>
              </a:buClr>
              <a:buSzPct val="100000"/>
              <a:buNone/>
              <a:defRPr sz="3000">
                <a:solidFill>
                  <a:schemeClr val="dk2"/>
                </a:solidFill>
              </a:defRPr>
            </a:lvl3pPr>
            <a:lvl4pPr>
              <a:spcBef>
                <a:spcPts val="0"/>
              </a:spcBef>
              <a:buClr>
                <a:schemeClr val="dk2"/>
              </a:buClr>
              <a:buSzPct val="100000"/>
              <a:buNone/>
              <a:defRPr sz="3000">
                <a:solidFill>
                  <a:schemeClr val="dk2"/>
                </a:solidFill>
              </a:defRPr>
            </a:lvl4pPr>
            <a:lvl5pPr>
              <a:spcBef>
                <a:spcPts val="0"/>
              </a:spcBef>
              <a:buClr>
                <a:schemeClr val="dk2"/>
              </a:buClr>
              <a:buSzPct val="100000"/>
              <a:buNone/>
              <a:defRPr sz="3000">
                <a:solidFill>
                  <a:schemeClr val="dk2"/>
                </a:solidFill>
              </a:defRPr>
            </a:lvl5pPr>
            <a:lvl6pPr>
              <a:spcBef>
                <a:spcPts val="0"/>
              </a:spcBef>
              <a:buClr>
                <a:schemeClr val="dk2"/>
              </a:buClr>
              <a:buSzPct val="100000"/>
              <a:buNone/>
              <a:defRPr sz="3000">
                <a:solidFill>
                  <a:schemeClr val="dk2"/>
                </a:solidFill>
              </a:defRPr>
            </a:lvl6pPr>
            <a:lvl7pPr>
              <a:spcBef>
                <a:spcPts val="0"/>
              </a:spcBef>
              <a:buClr>
                <a:schemeClr val="dk2"/>
              </a:buClr>
              <a:buSzPct val="100000"/>
              <a:buNone/>
              <a:defRPr sz="3000">
                <a:solidFill>
                  <a:schemeClr val="dk2"/>
                </a:solidFill>
              </a:defRPr>
            </a:lvl7pPr>
            <a:lvl8pPr>
              <a:spcBef>
                <a:spcPts val="0"/>
              </a:spcBef>
              <a:buClr>
                <a:schemeClr val="dk2"/>
              </a:buClr>
              <a:buSzPct val="100000"/>
              <a:buNone/>
              <a:defRPr sz="3000">
                <a:solidFill>
                  <a:schemeClr val="dk2"/>
                </a:solidFill>
              </a:defRPr>
            </a:lvl8pPr>
            <a:lvl9pPr>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2" name="Shape 12"/>
        <p:cNvGrpSpPr/>
        <p:nvPr/>
      </p:nvGrpSpPr>
      <p:grpSpPr>
        <a:xfrm>
          <a:off x="0" y="0"/>
          <a:ext cx="0" cy="0"/>
          <a:chOff x="0" y="0"/>
          <a:chExt cx="0" cy="0"/>
        </a:xfrm>
      </p:grpSpPr>
      <p:sp>
        <p:nvSpPr>
          <p:cNvPr id="13" name="Shape 13"/>
          <p:cNvSpPr/>
          <p:nvPr/>
        </p:nvSpPr>
        <p:spPr>
          <a:xfrm>
            <a:off x="0" y="0"/>
            <a:ext cx="9144000" cy="1149900"/>
          </a:xfrm>
          <a:prstGeom prst="rect">
            <a:avLst/>
          </a:prstGeom>
          <a:solidFill>
            <a:srgbClr val="2388DB"/>
          </a:solidFill>
          <a:ln>
            <a:noFill/>
          </a:ln>
        </p:spPr>
        <p:txBody>
          <a:bodyPr anchorCtr="0" anchor="ctr" bIns="45700" lIns="91425" rIns="91425" tIns="45700">
            <a:noAutofit/>
          </a:bodyPr>
          <a:lstStyle/>
          <a:p>
            <a:pPr>
              <a:spcBef>
                <a:spcPts val="0"/>
              </a:spcBef>
              <a:buNone/>
            </a:pPr>
            <a:r>
              <a:t/>
            </a:r>
            <a:endParaRPr/>
          </a:p>
        </p:txBody>
      </p:sp>
      <p:cxnSp>
        <p:nvCxnSpPr>
          <p:cNvPr id="14" name="Shape 14"/>
          <p:cNvCxnSpPr/>
          <p:nvPr/>
        </p:nvCxnSpPr>
        <p:spPr>
          <a:xfrm>
            <a:off x="0" y="1127875"/>
            <a:ext cx="9144000" cy="0"/>
          </a:xfrm>
          <a:prstGeom prst="straightConnector1">
            <a:avLst/>
          </a:prstGeom>
          <a:noFill/>
          <a:ln cap="flat" w="57150">
            <a:solidFill>
              <a:srgbClr val="000000">
                <a:alpha val="14901"/>
              </a:srgbClr>
            </a:solidFill>
            <a:prstDash val="solid"/>
            <a:round/>
            <a:headEnd len="med" w="med" type="none"/>
            <a:tailEnd len="med" w="med" type="none"/>
          </a:ln>
        </p:spPr>
      </p:cxnSp>
      <p:sp>
        <p:nvSpPr>
          <p:cNvPr id="15" name="Shape 15"/>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6" name="Shape 16"/>
          <p:cNvSpPr txBox="1"/>
          <p:nvPr>
            <p:ph idx="1" type="body"/>
          </p:nvPr>
        </p:nvSpPr>
        <p:spPr>
          <a:xfrm>
            <a:off x="457200" y="1200150"/>
            <a:ext cx="82296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7" name="Shape 17"/>
        <p:cNvGrpSpPr/>
        <p:nvPr/>
      </p:nvGrpSpPr>
      <p:grpSpPr>
        <a:xfrm>
          <a:off x="0" y="0"/>
          <a:ext cx="0" cy="0"/>
          <a:chOff x="0" y="0"/>
          <a:chExt cx="0" cy="0"/>
        </a:xfrm>
      </p:grpSpPr>
      <p:sp>
        <p:nvSpPr>
          <p:cNvPr id="18" name="Shape 18"/>
          <p:cNvSpPr/>
          <p:nvPr/>
        </p:nvSpPr>
        <p:spPr>
          <a:xfrm>
            <a:off x="0" y="0"/>
            <a:ext cx="9144000" cy="1149900"/>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cxnSp>
        <p:nvCxnSpPr>
          <p:cNvPr id="19" name="Shape 19"/>
          <p:cNvCxnSpPr/>
          <p:nvPr/>
        </p:nvCxnSpPr>
        <p:spPr>
          <a:xfrm>
            <a:off x="0" y="1127875"/>
            <a:ext cx="9144000" cy="0"/>
          </a:xfrm>
          <a:prstGeom prst="straightConnector1">
            <a:avLst/>
          </a:prstGeom>
          <a:noFill/>
          <a:ln cap="flat" w="57150">
            <a:solidFill>
              <a:srgbClr val="000000">
                <a:alpha val="14901"/>
              </a:srgbClr>
            </a:solidFill>
            <a:prstDash val="solid"/>
            <a:round/>
            <a:headEnd len="med" w="med" type="none"/>
            <a:tailEnd len="med" w="med" type="none"/>
          </a:ln>
        </p:spPr>
      </p:cxnSp>
      <p:sp>
        <p:nvSpPr>
          <p:cNvPr id="20" name="Shape 20"/>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1" name="Shape 21"/>
          <p:cNvSpPr txBox="1"/>
          <p:nvPr>
            <p:ph idx="1" type="body"/>
          </p:nvPr>
        </p:nvSpPr>
        <p:spPr>
          <a:xfrm>
            <a:off x="457200"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2" name="Shape 22"/>
          <p:cNvSpPr txBox="1"/>
          <p:nvPr>
            <p:ph idx="2" type="body"/>
          </p:nvPr>
        </p:nvSpPr>
        <p:spPr>
          <a:xfrm>
            <a:off x="4692273"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3" name="Shape 23"/>
        <p:cNvGrpSpPr/>
        <p:nvPr/>
      </p:nvGrpSpPr>
      <p:grpSpPr>
        <a:xfrm>
          <a:off x="0" y="0"/>
          <a:ext cx="0" cy="0"/>
          <a:chOff x="0" y="0"/>
          <a:chExt cx="0" cy="0"/>
        </a:xfrm>
      </p:grpSpPr>
      <p:sp>
        <p:nvSpPr>
          <p:cNvPr id="24" name="Shape 24"/>
          <p:cNvSpPr/>
          <p:nvPr/>
        </p:nvSpPr>
        <p:spPr>
          <a:xfrm>
            <a:off x="0" y="0"/>
            <a:ext cx="9144000" cy="1149900"/>
          </a:xfrm>
          <a:prstGeom prst="rect">
            <a:avLst/>
          </a:prstGeom>
          <a:solidFill>
            <a:srgbClr val="2388DB"/>
          </a:solidFill>
          <a:ln>
            <a:noFill/>
          </a:ln>
        </p:spPr>
        <p:txBody>
          <a:bodyPr anchorCtr="0" anchor="ctr" bIns="45700" lIns="91425" rIns="91425" tIns="45700">
            <a:noAutofit/>
          </a:bodyPr>
          <a:lstStyle/>
          <a:p>
            <a:pPr>
              <a:spcBef>
                <a:spcPts val="0"/>
              </a:spcBef>
              <a:buNone/>
            </a:pPr>
            <a:r>
              <a:t/>
            </a:r>
            <a:endParaRPr/>
          </a:p>
        </p:txBody>
      </p:sp>
      <p:cxnSp>
        <p:nvCxnSpPr>
          <p:cNvPr id="25" name="Shape 25"/>
          <p:cNvCxnSpPr/>
          <p:nvPr/>
        </p:nvCxnSpPr>
        <p:spPr>
          <a:xfrm>
            <a:off x="0" y="1127875"/>
            <a:ext cx="9144000" cy="0"/>
          </a:xfrm>
          <a:prstGeom prst="straightConnector1">
            <a:avLst/>
          </a:prstGeom>
          <a:noFill/>
          <a:ln cap="flat" w="57150">
            <a:solidFill>
              <a:srgbClr val="000000">
                <a:alpha val="14901"/>
              </a:srgbClr>
            </a:solidFill>
            <a:prstDash val="solid"/>
            <a:round/>
            <a:headEnd len="med" w="med" type="none"/>
            <a:tailEnd len="med" w="med" type="none"/>
          </a:ln>
        </p:spPr>
      </p:cxnSp>
      <p:sp>
        <p:nvSpPr>
          <p:cNvPr id="26" name="Shape 26"/>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7" name="Shape 27"/>
        <p:cNvGrpSpPr/>
        <p:nvPr/>
      </p:nvGrpSpPr>
      <p:grpSpPr>
        <a:xfrm>
          <a:off x="0" y="0"/>
          <a:ext cx="0" cy="0"/>
          <a:chOff x="0" y="0"/>
          <a:chExt cx="0" cy="0"/>
        </a:xfrm>
      </p:grpSpPr>
      <p:sp>
        <p:nvSpPr>
          <p:cNvPr id="28" name="Shape 28"/>
          <p:cNvSpPr txBox="1"/>
          <p:nvPr>
            <p:ph idx="1" type="body"/>
          </p:nvPr>
        </p:nvSpPr>
        <p:spPr>
          <a:xfrm>
            <a:off x="457200" y="4406309"/>
            <a:ext cx="8229600" cy="519599"/>
          </a:xfrm>
          <a:prstGeom prst="rect">
            <a:avLst/>
          </a:prstGeom>
        </p:spPr>
        <p:txBody>
          <a:bodyPr anchorCtr="0" anchor="t" bIns="91425" lIns="91425" rIns="91425" tIns="91425"/>
          <a:lstStyle>
            <a:lvl1pPr>
              <a:spcBef>
                <a:spcPts val="0"/>
              </a:spcBef>
              <a:buClr>
                <a:schemeClr val="dk2"/>
              </a:buClr>
              <a:buSzPct val="100000"/>
              <a:buNone/>
              <a:defRPr sz="1800">
                <a:solidFill>
                  <a:schemeClr val="dk2"/>
                </a:solidFill>
              </a:defRPr>
            </a:lvl1pPr>
          </a:lstStyle>
          <a:p/>
        </p:txBody>
      </p:sp>
      <p:sp>
        <p:nvSpPr>
          <p:cNvPr id="29" name="Shape 29"/>
          <p:cNvSpPr/>
          <p:nvPr/>
        </p:nvSpPr>
        <p:spPr>
          <a:xfrm>
            <a:off x="4274" y="0"/>
            <a:ext cx="9144000" cy="4406399"/>
          </a:xfrm>
          <a:prstGeom prst="rect">
            <a:avLst/>
          </a:prstGeom>
          <a:solidFill>
            <a:srgbClr val="2388DB"/>
          </a:solidFill>
          <a:ln>
            <a:noFill/>
          </a:ln>
        </p:spPr>
        <p:txBody>
          <a:bodyPr anchorCtr="0" anchor="ctr" bIns="45700" lIns="91425" rIns="91425" tIns="45700">
            <a:noAutofit/>
          </a:bodyPr>
          <a:lstStyle/>
          <a:p>
            <a:pPr>
              <a:spcBef>
                <a:spcPts val="0"/>
              </a:spcBef>
              <a:buNone/>
            </a:pPr>
            <a:r>
              <a:t/>
            </a:r>
            <a:endParaRPr/>
          </a:p>
        </p:txBody>
      </p:sp>
      <p:cxnSp>
        <p:nvCxnSpPr>
          <p:cNvPr id="30" name="Shape 30"/>
          <p:cNvCxnSpPr/>
          <p:nvPr/>
        </p:nvCxnSpPr>
        <p:spPr>
          <a:xfrm>
            <a:off x="0" y="4384371"/>
            <a:ext cx="9144000" cy="0"/>
          </a:xfrm>
          <a:prstGeom prst="straightConnector1">
            <a:avLst/>
          </a:prstGeom>
          <a:noFill/>
          <a:ln cap="flat" w="57150">
            <a:solidFill>
              <a:srgbClr val="000000">
                <a:alpha val="14901"/>
              </a:srgbClr>
            </a:solidFill>
            <a:prstDash val="solid"/>
            <a:round/>
            <a:headEnd len="med" w="med" type="none"/>
            <a:tailEnd len="med" w="med" type="none"/>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bg>
      <p:bgPr>
        <a:solidFill>
          <a:schemeClr val="dk2"/>
        </a:solidFill>
      </p:bgPr>
    </p:bg>
    <p:spTree>
      <p:nvGrpSpPr>
        <p:cNvPr id="31" name="Shape 3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400"/>
          </a:xfrm>
          <a:prstGeom prst="rect">
            <a:avLst/>
          </a:prstGeom>
          <a:noFill/>
          <a:ln>
            <a:noFill/>
          </a:ln>
        </p:spPr>
        <p:txBody>
          <a:bodyPr anchorCtr="0" anchor="b" bIns="91425" lIns="91425" rIns="91425" tIns="91425"/>
          <a:lstStyle>
            <a:lvl1pPr>
              <a:spcBef>
                <a:spcPts val="0"/>
              </a:spcBef>
              <a:buClr>
                <a:schemeClr val="lt1"/>
              </a:buClr>
              <a:buSzPct val="100000"/>
              <a:buNone/>
              <a:defRPr b="1" sz="3600">
                <a:solidFill>
                  <a:schemeClr val="lt1"/>
                </a:solidFill>
              </a:defRPr>
            </a:lvl1pPr>
            <a:lvl2pPr>
              <a:spcBef>
                <a:spcPts val="0"/>
              </a:spcBef>
              <a:buClr>
                <a:schemeClr val="lt1"/>
              </a:buClr>
              <a:buSzPct val="100000"/>
              <a:buNone/>
              <a:defRPr b="1" sz="3600">
                <a:solidFill>
                  <a:schemeClr val="lt1"/>
                </a:solidFill>
              </a:defRPr>
            </a:lvl2pPr>
            <a:lvl3pPr>
              <a:spcBef>
                <a:spcPts val="0"/>
              </a:spcBef>
              <a:buClr>
                <a:schemeClr val="lt1"/>
              </a:buClr>
              <a:buSzPct val="100000"/>
              <a:buNone/>
              <a:defRPr b="1" sz="3600">
                <a:solidFill>
                  <a:schemeClr val="lt1"/>
                </a:solidFill>
              </a:defRPr>
            </a:lvl3pPr>
            <a:lvl4pPr>
              <a:spcBef>
                <a:spcPts val="0"/>
              </a:spcBef>
              <a:buClr>
                <a:schemeClr val="lt1"/>
              </a:buClr>
              <a:buSzPct val="100000"/>
              <a:buNone/>
              <a:defRPr b="1" sz="3600">
                <a:solidFill>
                  <a:schemeClr val="lt1"/>
                </a:solidFill>
              </a:defRPr>
            </a:lvl4pPr>
            <a:lvl5pPr>
              <a:spcBef>
                <a:spcPts val="0"/>
              </a:spcBef>
              <a:buClr>
                <a:schemeClr val="lt1"/>
              </a:buClr>
              <a:buSzPct val="100000"/>
              <a:buNone/>
              <a:defRPr b="1" sz="3600">
                <a:solidFill>
                  <a:schemeClr val="lt1"/>
                </a:solidFill>
              </a:defRPr>
            </a:lvl5pPr>
            <a:lvl6pPr>
              <a:spcBef>
                <a:spcPts val="0"/>
              </a:spcBef>
              <a:buClr>
                <a:schemeClr val="lt1"/>
              </a:buClr>
              <a:buSzPct val="100000"/>
              <a:buNone/>
              <a:defRPr b="1" sz="3600">
                <a:solidFill>
                  <a:schemeClr val="lt1"/>
                </a:solidFill>
              </a:defRPr>
            </a:lvl6pPr>
            <a:lvl7pPr>
              <a:spcBef>
                <a:spcPts val="0"/>
              </a:spcBef>
              <a:buClr>
                <a:schemeClr val="lt1"/>
              </a:buClr>
              <a:buSzPct val="100000"/>
              <a:buNone/>
              <a:defRPr b="1" sz="3600">
                <a:solidFill>
                  <a:schemeClr val="lt1"/>
                </a:solidFill>
              </a:defRPr>
            </a:lvl7pPr>
            <a:lvl8pPr>
              <a:spcBef>
                <a:spcPts val="0"/>
              </a:spcBef>
              <a:buClr>
                <a:schemeClr val="lt1"/>
              </a:buClr>
              <a:buSzPct val="100000"/>
              <a:buNone/>
              <a:defRPr b="1" sz="3600">
                <a:solidFill>
                  <a:schemeClr val="lt1"/>
                </a:solidFill>
              </a:defRPr>
            </a:lvl8pPr>
            <a:lvl9pPr>
              <a:spcBef>
                <a:spcPts val="0"/>
              </a:spcBef>
              <a:buClr>
                <a:schemeClr val="lt1"/>
              </a:buClr>
              <a:buSzPct val="100000"/>
              <a:buNone/>
              <a:defRPr b="1" sz="3600">
                <a:solidFill>
                  <a:schemeClr val="lt1"/>
                </a:solidFill>
              </a:defRPr>
            </a:lvl9pPr>
          </a:lstStyle>
          <a:p/>
        </p:txBody>
      </p:sp>
      <p:sp>
        <p:nvSpPr>
          <p:cNvPr id="6" name="Shape 6"/>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 Id="rId3" Type="http://schemas.openxmlformats.org/officeDocument/2006/relationships/image" Target="../media/image00.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 Id="rId3"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 Id="rId3" Type="http://schemas.openxmlformats.org/officeDocument/2006/relationships/image" Target="../media/image09.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 Id="rId3" Type="http://schemas.openxmlformats.org/officeDocument/2006/relationships/image" Target="../media/image0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 Id="rId3" Type="http://schemas.openxmlformats.org/officeDocument/2006/relationships/image" Target="../media/image02.gi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 Id="rId3" Type="http://schemas.openxmlformats.org/officeDocument/2006/relationships/image" Target="../media/image0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 Id="rId3" Type="http://schemas.openxmlformats.org/officeDocument/2006/relationships/image" Target="../media/image0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 Id="rId3" Type="http://schemas.openxmlformats.org/officeDocument/2006/relationships/image" Target="../media/image07.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 Id="rId3" Type="http://schemas.openxmlformats.org/officeDocument/2006/relationships/image" Target="../media/image05.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 Id="rId3" Type="http://schemas.openxmlformats.org/officeDocument/2006/relationships/image" Target="../media/image0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 Id="rId3" Type="http://schemas.openxmlformats.org/officeDocument/2006/relationships/image" Target="../media/image08.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 name="Shape 32"/>
        <p:cNvGrpSpPr/>
        <p:nvPr/>
      </p:nvGrpSpPr>
      <p:grpSpPr>
        <a:xfrm>
          <a:off x="0" y="0"/>
          <a:ext cx="0" cy="0"/>
          <a:chOff x="0" y="0"/>
          <a:chExt cx="0" cy="0"/>
        </a:xfrm>
      </p:grpSpPr>
      <p:sp>
        <p:nvSpPr>
          <p:cNvPr id="33" name="Shape 33"/>
          <p:cNvSpPr/>
          <p:nvPr/>
        </p:nvSpPr>
        <p:spPr>
          <a:xfrm>
            <a:off x="3849175" y="358025"/>
            <a:ext cx="1474499" cy="2117999"/>
          </a:xfrm>
          <a:prstGeom prst="rect">
            <a:avLst/>
          </a:prstGeom>
          <a:solidFill>
            <a:srgbClr val="000000"/>
          </a:solidFill>
          <a:ln cap="flat" w="19050">
            <a:solidFill>
              <a:srgbClr val="000000"/>
            </a:solidFill>
            <a:prstDash val="solid"/>
            <a:round/>
            <a:headEnd len="med" w="med" type="none"/>
            <a:tailEnd len="med" w="med" type="none"/>
          </a:ln>
        </p:spPr>
        <p:txBody>
          <a:bodyPr anchorCtr="0" anchor="ctr" bIns="91425" lIns="91425" rIns="91425" tIns="91425">
            <a:noAutofit/>
          </a:bodyPr>
          <a:lstStyle/>
          <a:p>
            <a:pPr>
              <a:spcBef>
                <a:spcPts val="0"/>
              </a:spcBef>
              <a:buNone/>
            </a:pPr>
            <a:r>
              <a:t/>
            </a:r>
            <a:endParaRPr/>
          </a:p>
        </p:txBody>
      </p:sp>
      <p:sp>
        <p:nvSpPr>
          <p:cNvPr id="34" name="Shape 34"/>
          <p:cNvSpPr txBox="1"/>
          <p:nvPr>
            <p:ph type="ctrTitle"/>
          </p:nvPr>
        </p:nvSpPr>
        <p:spPr>
          <a:xfrm>
            <a:off x="685800" y="1867781"/>
            <a:ext cx="7772400" cy="1648800"/>
          </a:xfrm>
          <a:prstGeom prst="rect">
            <a:avLst/>
          </a:prstGeom>
        </p:spPr>
        <p:txBody>
          <a:bodyPr anchorCtr="0" anchor="b" bIns="91425" lIns="91425" rIns="91425" tIns="91425">
            <a:noAutofit/>
          </a:bodyPr>
          <a:lstStyle/>
          <a:p>
            <a:pPr>
              <a:spcBef>
                <a:spcPts val="0"/>
              </a:spcBef>
              <a:buNone/>
            </a:pPr>
            <a:r>
              <a:rPr lang="en">
                <a:solidFill>
                  <a:srgbClr val="000000"/>
                </a:solidFill>
              </a:rPr>
              <a:t>Being an Acolyte</a:t>
            </a:r>
          </a:p>
        </p:txBody>
      </p:sp>
      <p:pic>
        <p:nvPicPr>
          <p:cNvPr id="35" name="Shape 35"/>
          <p:cNvPicPr preferRelativeResize="0"/>
          <p:nvPr/>
        </p:nvPicPr>
        <p:blipFill>
          <a:blip r:embed="rId3">
            <a:alphaModFix/>
          </a:blip>
          <a:stretch>
            <a:fillRect/>
          </a:stretch>
        </p:blipFill>
        <p:spPr>
          <a:xfrm>
            <a:off x="4214325" y="445025"/>
            <a:ext cx="771599" cy="1965050"/>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Service End</a:t>
            </a:r>
          </a:p>
        </p:txBody>
      </p:sp>
      <p:sp>
        <p:nvSpPr>
          <p:cNvPr id="98" name="Shape 98"/>
          <p:cNvSpPr txBox="1"/>
          <p:nvPr>
            <p:ph idx="1" type="body"/>
          </p:nvPr>
        </p:nvSpPr>
        <p:spPr>
          <a:xfrm>
            <a:off x="457200" y="1200150"/>
            <a:ext cx="8229600" cy="2969399"/>
          </a:xfrm>
          <a:prstGeom prst="rect">
            <a:avLst/>
          </a:prstGeom>
        </p:spPr>
        <p:txBody>
          <a:bodyPr anchorCtr="0" anchor="t" bIns="91425" lIns="91425" rIns="91425" tIns="91425">
            <a:noAutofit/>
          </a:bodyPr>
          <a:lstStyle/>
          <a:p>
            <a:pPr lvl="0" rtl="0">
              <a:lnSpc>
                <a:spcPct val="115000"/>
              </a:lnSpc>
              <a:spcBef>
                <a:spcPts val="0"/>
              </a:spcBef>
              <a:buClr>
                <a:schemeClr val="dk1"/>
              </a:buClr>
              <a:buSzPct val="61111"/>
              <a:buFont typeface="Arial"/>
              <a:buNone/>
            </a:pPr>
            <a:r>
              <a:rPr lang="en" sz="1800">
                <a:solidFill>
                  <a:srgbClr val="0C343D"/>
                </a:solidFill>
              </a:rPr>
              <a:t>After the pastor and the assisting minister walk out, you need to extinguish all of the candles with the candle snuffer, being careful not to push too far down on the candle (this pushes the wick into the wax).</a:t>
            </a:r>
          </a:p>
          <a:p>
            <a:pPr lvl="0" rtl="0">
              <a:lnSpc>
                <a:spcPct val="115000"/>
              </a:lnSpc>
              <a:spcBef>
                <a:spcPts val="0"/>
              </a:spcBef>
              <a:buClr>
                <a:schemeClr val="dk1"/>
              </a:buClr>
              <a:buFont typeface="Arial"/>
              <a:buNone/>
            </a:pPr>
            <a:r>
              <a:t/>
            </a:r>
            <a:endParaRPr sz="1800">
              <a:solidFill>
                <a:srgbClr val="0C343D"/>
              </a:solidFill>
            </a:endParaRPr>
          </a:p>
          <a:p>
            <a:pPr lvl="0" rtl="0">
              <a:lnSpc>
                <a:spcPct val="115000"/>
              </a:lnSpc>
              <a:spcBef>
                <a:spcPts val="0"/>
              </a:spcBef>
              <a:buClr>
                <a:schemeClr val="dk1"/>
              </a:buClr>
              <a:buSzPct val="61111"/>
              <a:buFont typeface="Arial"/>
              <a:buNone/>
            </a:pPr>
            <a:r>
              <a:rPr lang="en" sz="1800">
                <a:solidFill>
                  <a:srgbClr val="0C343D"/>
                </a:solidFill>
              </a:rPr>
              <a:t>Once you finish extinguishing the candles, go to the sacristy and hang up the </a:t>
            </a:r>
            <a:r>
              <a:rPr b="1" lang="en" sz="1800">
                <a:solidFill>
                  <a:srgbClr val="0C343D"/>
                </a:solidFill>
              </a:rPr>
              <a:t>robe</a:t>
            </a:r>
            <a:r>
              <a:rPr lang="en" sz="1800">
                <a:solidFill>
                  <a:srgbClr val="0C343D"/>
                </a:solidFill>
              </a:rPr>
              <a:t> (neatly) and </a:t>
            </a:r>
            <a:r>
              <a:rPr b="1" lang="en" sz="1800">
                <a:solidFill>
                  <a:srgbClr val="0C343D"/>
                </a:solidFill>
              </a:rPr>
              <a:t>candle lighter</a:t>
            </a:r>
            <a:r>
              <a:rPr lang="en" sz="1800">
                <a:solidFill>
                  <a:srgbClr val="0C343D"/>
                </a:solidFill>
              </a:rPr>
              <a:t> where you found them.</a:t>
            </a:r>
          </a:p>
          <a:p>
            <a:pPr lvl="0" rtl="0">
              <a:lnSpc>
                <a:spcPct val="115000"/>
              </a:lnSpc>
              <a:spcBef>
                <a:spcPts val="0"/>
              </a:spcBef>
              <a:buClr>
                <a:schemeClr val="dk1"/>
              </a:buClr>
              <a:buFont typeface="Arial"/>
              <a:buNone/>
            </a:pPr>
            <a:r>
              <a:t/>
            </a:r>
            <a:endParaRPr sz="1800">
              <a:solidFill>
                <a:srgbClr val="0C343D"/>
              </a:solidFill>
            </a:endParaRPr>
          </a:p>
          <a:p>
            <a:pPr lvl="0" rtl="0">
              <a:lnSpc>
                <a:spcPct val="115000"/>
              </a:lnSpc>
              <a:spcBef>
                <a:spcPts val="0"/>
              </a:spcBef>
              <a:buClr>
                <a:schemeClr val="dk1"/>
              </a:buClr>
              <a:buFont typeface="Arial"/>
              <a:buNone/>
            </a:pPr>
            <a:r>
              <a:t/>
            </a:r>
            <a:endParaRPr sz="1800">
              <a:solidFill>
                <a:srgbClr val="0C343D"/>
              </a:solidFill>
            </a:endParaRPr>
          </a:p>
          <a:p>
            <a:pPr>
              <a:spcBef>
                <a:spcPts val="0"/>
              </a:spcBef>
              <a:buNone/>
            </a:pPr>
            <a:r>
              <a:t/>
            </a:r>
            <a:endParaRPr/>
          </a:p>
        </p:txBody>
      </p:sp>
      <p:pic>
        <p:nvPicPr>
          <p:cNvPr id="99" name="Shape 99"/>
          <p:cNvPicPr preferRelativeResize="0"/>
          <p:nvPr/>
        </p:nvPicPr>
        <p:blipFill>
          <a:blip r:embed="rId3">
            <a:alphaModFix/>
          </a:blip>
          <a:stretch>
            <a:fillRect/>
          </a:stretch>
        </p:blipFill>
        <p:spPr>
          <a:xfrm>
            <a:off x="2913050" y="3472950"/>
            <a:ext cx="3317900" cy="1227750"/>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3" name="Shape 103"/>
        <p:cNvGrpSpPr/>
        <p:nvPr/>
      </p:nvGrpSpPr>
      <p:grpSpPr>
        <a:xfrm>
          <a:off x="0" y="0"/>
          <a:ext cx="0" cy="0"/>
          <a:chOff x="0" y="0"/>
          <a:chExt cx="0" cy="0"/>
        </a:xfrm>
      </p:grpSpPr>
      <p:sp>
        <p:nvSpPr>
          <p:cNvPr id="104" name="Shape 104"/>
          <p:cNvSpPr txBox="1"/>
          <p:nvPr/>
        </p:nvSpPr>
        <p:spPr>
          <a:xfrm>
            <a:off x="1538850" y="146300"/>
            <a:ext cx="6066299" cy="663900"/>
          </a:xfrm>
          <a:prstGeom prst="rect">
            <a:avLst/>
          </a:prstGeom>
          <a:noFill/>
          <a:ln>
            <a:noFill/>
          </a:ln>
        </p:spPr>
        <p:txBody>
          <a:bodyPr anchorCtr="0" anchor="t" bIns="91425" lIns="91425" rIns="91425" tIns="91425">
            <a:noAutofit/>
          </a:bodyPr>
          <a:lstStyle/>
          <a:p>
            <a:pPr>
              <a:spcBef>
                <a:spcPts val="0"/>
              </a:spcBef>
              <a:buNone/>
            </a:pPr>
            <a:r>
              <a:rPr b="1" lang="en" sz="6000">
                <a:solidFill>
                  <a:srgbClr val="FFFF00"/>
                </a:solidFill>
              </a:rPr>
              <a:t>Any questions?</a:t>
            </a:r>
          </a:p>
        </p:txBody>
      </p:sp>
      <p:pic>
        <p:nvPicPr>
          <p:cNvPr id="105" name="Shape 105"/>
          <p:cNvPicPr preferRelativeResize="0"/>
          <p:nvPr/>
        </p:nvPicPr>
        <p:blipFill>
          <a:blip r:embed="rId3">
            <a:alphaModFix/>
          </a:blip>
          <a:stretch>
            <a:fillRect/>
          </a:stretch>
        </p:blipFill>
        <p:spPr>
          <a:xfrm>
            <a:off x="3384733" y="1424475"/>
            <a:ext cx="2374550" cy="3133775"/>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9" name="Shape 109"/>
        <p:cNvGrpSpPr/>
        <p:nvPr/>
      </p:nvGrpSpPr>
      <p:grpSpPr>
        <a:xfrm>
          <a:off x="0" y="0"/>
          <a:ext cx="0" cy="0"/>
          <a:chOff x="0" y="0"/>
          <a:chExt cx="0" cy="0"/>
        </a:xfrm>
      </p:grpSpPr>
      <p:sp>
        <p:nvSpPr>
          <p:cNvPr id="110" name="Shape 110"/>
          <p:cNvSpPr txBox="1"/>
          <p:nvPr>
            <p:ph idx="1" type="body"/>
          </p:nvPr>
        </p:nvSpPr>
        <p:spPr>
          <a:xfrm>
            <a:off x="457200" y="1200150"/>
            <a:ext cx="8229600" cy="3725699"/>
          </a:xfrm>
          <a:prstGeom prst="rect">
            <a:avLst/>
          </a:prstGeom>
        </p:spPr>
        <p:txBody>
          <a:bodyPr anchorCtr="0" anchor="t" bIns="91425" lIns="91425" rIns="91425" tIns="91425">
            <a:noAutofit/>
          </a:bodyPr>
          <a:lstStyle/>
          <a:p>
            <a:pPr lvl="0" rtl="0">
              <a:spcBef>
                <a:spcPts val="0"/>
              </a:spcBef>
              <a:buNone/>
            </a:pPr>
            <a:r>
              <a:t/>
            </a:r>
            <a:endParaRPr/>
          </a:p>
          <a:p>
            <a:pPr lvl="0" rtl="0" algn="ctr">
              <a:spcBef>
                <a:spcPts val="0"/>
              </a:spcBef>
              <a:buNone/>
            </a:pPr>
            <a:r>
              <a:t/>
            </a:r>
            <a:endParaRPr/>
          </a:p>
          <a:p>
            <a:pPr rtl="0" algn="ctr">
              <a:spcBef>
                <a:spcPts val="0"/>
              </a:spcBef>
              <a:buNone/>
            </a:pPr>
            <a:r>
              <a:t/>
            </a:r>
            <a:endParaRPr sz="1400"/>
          </a:p>
          <a:p>
            <a:pPr rtl="0" algn="ctr">
              <a:spcBef>
                <a:spcPts val="0"/>
              </a:spcBef>
              <a:buNone/>
            </a:pPr>
            <a:r>
              <a:rPr lang="en" sz="1400"/>
              <a:t>Close this presentation and navigate </a:t>
            </a:r>
          </a:p>
          <a:p>
            <a:pPr rtl="0" algn="ctr">
              <a:spcBef>
                <a:spcPts val="0"/>
              </a:spcBef>
              <a:buNone/>
            </a:pPr>
            <a:r>
              <a:rPr lang="en" sz="1400"/>
              <a:t>to the review section of the acolyte website.</a:t>
            </a:r>
          </a:p>
          <a:p>
            <a:pPr rtl="0" algn="ctr">
              <a:spcBef>
                <a:spcPts val="0"/>
              </a:spcBef>
              <a:buNone/>
            </a:pPr>
            <a:r>
              <a:t/>
            </a:r>
            <a:endParaRPr/>
          </a:p>
        </p:txBody>
      </p:sp>
      <p:sp>
        <p:nvSpPr>
          <p:cNvPr id="111" name="Shape 111"/>
          <p:cNvSpPr txBox="1"/>
          <p:nvPr/>
        </p:nvSpPr>
        <p:spPr>
          <a:xfrm>
            <a:off x="3041400" y="1463125"/>
            <a:ext cx="3061200" cy="787800"/>
          </a:xfrm>
          <a:prstGeom prst="rect">
            <a:avLst/>
          </a:prstGeom>
          <a:noFill/>
          <a:ln>
            <a:noFill/>
          </a:ln>
        </p:spPr>
        <p:txBody>
          <a:bodyPr anchorCtr="0" anchor="t" bIns="91425" lIns="91425" rIns="91425" tIns="91425">
            <a:noAutofit/>
          </a:bodyPr>
          <a:lstStyle/>
          <a:p>
            <a:pPr>
              <a:spcBef>
                <a:spcPts val="0"/>
              </a:spcBef>
              <a:buNone/>
            </a:pPr>
            <a:r>
              <a:rPr b="1" lang="en" sz="3000"/>
              <a:t>Time to review!</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 name="Shape 39"/>
        <p:cNvGrpSpPr/>
        <p:nvPr/>
      </p:nvGrpSpPr>
      <p:grpSpPr>
        <a:xfrm>
          <a:off x="0" y="0"/>
          <a:ext cx="0" cy="0"/>
          <a:chOff x="0" y="0"/>
          <a:chExt cx="0" cy="0"/>
        </a:xfrm>
      </p:grpSpPr>
      <p:sp>
        <p:nvSpPr>
          <p:cNvPr id="40" name="Shape 40"/>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Why do we have acolytes?</a:t>
            </a:r>
          </a:p>
        </p:txBody>
      </p:sp>
      <p:sp>
        <p:nvSpPr>
          <p:cNvPr id="41" name="Shape 41"/>
          <p:cNvSpPr txBox="1"/>
          <p:nvPr>
            <p:ph idx="1" type="body"/>
          </p:nvPr>
        </p:nvSpPr>
        <p:spPr>
          <a:xfrm>
            <a:off x="457200" y="1200150"/>
            <a:ext cx="8229600" cy="3668400"/>
          </a:xfrm>
          <a:prstGeom prst="rect">
            <a:avLst/>
          </a:prstGeom>
        </p:spPr>
        <p:txBody>
          <a:bodyPr anchorCtr="0" anchor="t" bIns="91425" lIns="91425" rIns="91425" tIns="91425">
            <a:noAutofit/>
          </a:bodyPr>
          <a:lstStyle/>
          <a:p>
            <a:pPr lvl="0" rtl="0">
              <a:spcBef>
                <a:spcPts val="0"/>
              </a:spcBef>
              <a:buNone/>
            </a:pPr>
            <a:r>
              <a:t/>
            </a:r>
            <a:endParaRPr>
              <a:solidFill>
                <a:srgbClr val="741B47"/>
              </a:solidFill>
            </a:endParaRPr>
          </a:p>
          <a:p>
            <a:pPr lvl="0" rtl="0">
              <a:spcBef>
                <a:spcPts val="0"/>
              </a:spcBef>
              <a:buNone/>
            </a:pPr>
            <a:r>
              <a:rPr lang="en">
                <a:solidFill>
                  <a:srgbClr val="741B47"/>
                </a:solidFill>
              </a:rPr>
              <a:t>Acolytes bring…</a:t>
            </a:r>
          </a:p>
          <a:p>
            <a:pPr indent="-342900" lvl="0" marL="457200" rtl="0">
              <a:spcBef>
                <a:spcPts val="0"/>
              </a:spcBef>
              <a:buClr>
                <a:srgbClr val="741B47"/>
              </a:buClr>
              <a:buSzPct val="100000"/>
              <a:buFont typeface="Arial"/>
              <a:buChar char="●"/>
            </a:pPr>
            <a:r>
              <a:rPr lang="en" sz="1800">
                <a:solidFill>
                  <a:srgbClr val="741B47"/>
                </a:solidFill>
              </a:rPr>
              <a:t>celebration</a:t>
            </a:r>
          </a:p>
          <a:p>
            <a:pPr indent="-342900" lvl="0" marL="457200" rtl="0">
              <a:spcBef>
                <a:spcPts val="0"/>
              </a:spcBef>
              <a:buClr>
                <a:srgbClr val="741B47"/>
              </a:buClr>
              <a:buSzPct val="100000"/>
              <a:buFont typeface="Arial"/>
              <a:buChar char="●"/>
            </a:pPr>
            <a:r>
              <a:rPr lang="en" sz="1800">
                <a:solidFill>
                  <a:srgbClr val="741B47"/>
                </a:solidFill>
              </a:rPr>
              <a:t>reverence</a:t>
            </a:r>
          </a:p>
          <a:p>
            <a:pPr indent="-342900" lvl="0" marL="457200" rtl="0">
              <a:spcBef>
                <a:spcPts val="0"/>
              </a:spcBef>
              <a:buClr>
                <a:srgbClr val="741B47"/>
              </a:buClr>
              <a:buSzPct val="100000"/>
              <a:buFont typeface="Arial"/>
              <a:buChar char="●"/>
            </a:pPr>
            <a:r>
              <a:rPr lang="en" sz="1800">
                <a:solidFill>
                  <a:srgbClr val="741B47"/>
                </a:solidFill>
              </a:rPr>
              <a:t>anticipation</a:t>
            </a:r>
          </a:p>
          <a:p>
            <a:pPr lvl="0" rtl="0">
              <a:spcBef>
                <a:spcPts val="0"/>
              </a:spcBef>
              <a:buNone/>
            </a:pPr>
            <a:r>
              <a:rPr lang="en" sz="1800">
                <a:solidFill>
                  <a:srgbClr val="741B47"/>
                </a:solidFill>
              </a:rPr>
              <a:t>		</a:t>
            </a:r>
            <a:r>
              <a:rPr lang="en">
                <a:solidFill>
                  <a:srgbClr val="741B47"/>
                </a:solidFill>
              </a:rPr>
              <a:t>to the service by...</a:t>
            </a:r>
          </a:p>
          <a:p>
            <a:pPr lvl="0" rtl="0" algn="ctr">
              <a:spcBef>
                <a:spcPts val="0"/>
              </a:spcBef>
              <a:buNone/>
            </a:pPr>
            <a:r>
              <a:rPr lang="en">
                <a:solidFill>
                  <a:srgbClr val="741B47"/>
                </a:solidFill>
              </a:rPr>
              <a:t> </a:t>
            </a:r>
            <a:r>
              <a:rPr lang="en" u="sng">
                <a:solidFill>
                  <a:srgbClr val="741B47"/>
                </a:solidFill>
              </a:rPr>
              <a:t>leading</a:t>
            </a:r>
            <a:r>
              <a:rPr lang="en">
                <a:solidFill>
                  <a:srgbClr val="741B47"/>
                </a:solidFill>
              </a:rPr>
              <a:t>!</a:t>
            </a:r>
          </a:p>
          <a:p>
            <a:pPr lvl="0" rtl="0">
              <a:spcBef>
                <a:spcPts val="0"/>
              </a:spcBef>
              <a:buNone/>
            </a:pPr>
            <a:r>
              <a:t/>
            </a:r>
            <a:endParaRPr>
              <a:solidFill>
                <a:srgbClr val="741B47"/>
              </a:solidFill>
            </a:endParaRPr>
          </a:p>
          <a:p>
            <a:pPr>
              <a:spcBef>
                <a:spcPts val="0"/>
              </a:spcBef>
              <a:buNone/>
            </a:pPr>
            <a:r>
              <a:t/>
            </a:r>
            <a:endParaRPr sz="2400">
              <a:solidFill>
                <a:srgbClr val="741B47"/>
              </a:solidFill>
            </a:endParaRPr>
          </a:p>
        </p:txBody>
      </p:sp>
      <p:pic>
        <p:nvPicPr>
          <p:cNvPr id="42" name="Shape 42"/>
          <p:cNvPicPr preferRelativeResize="0"/>
          <p:nvPr/>
        </p:nvPicPr>
        <p:blipFill>
          <a:blip r:embed="rId3">
            <a:alphaModFix/>
          </a:blip>
          <a:stretch>
            <a:fillRect/>
          </a:stretch>
        </p:blipFill>
        <p:spPr>
          <a:xfrm>
            <a:off x="6117500" y="1360537"/>
            <a:ext cx="1974799" cy="2422424"/>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x="0" y="0"/>
          <a:ext cx="0" cy="0"/>
          <a:chOff x="0" y="0"/>
          <a:chExt cx="0" cy="0"/>
        </a:xfrm>
      </p:grpSpPr>
      <p:sp>
        <p:nvSpPr>
          <p:cNvPr id="47" name="Shape 47"/>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Before the Service</a:t>
            </a:r>
          </a:p>
        </p:txBody>
      </p:sp>
      <p:sp>
        <p:nvSpPr>
          <p:cNvPr id="48" name="Shape 48"/>
          <p:cNvSpPr txBox="1"/>
          <p:nvPr>
            <p:ph idx="1" type="body"/>
          </p:nvPr>
        </p:nvSpPr>
        <p:spPr>
          <a:xfrm>
            <a:off x="457200" y="1200150"/>
            <a:ext cx="8229600" cy="3875700"/>
          </a:xfrm>
          <a:prstGeom prst="rect">
            <a:avLst/>
          </a:prstGeom>
        </p:spPr>
        <p:txBody>
          <a:bodyPr anchorCtr="0" anchor="t" bIns="91425" lIns="91425" rIns="91425" tIns="91425">
            <a:noAutofit/>
          </a:bodyPr>
          <a:lstStyle/>
          <a:p>
            <a:pPr indent="-342900" lvl="0" marL="457200" rtl="0">
              <a:spcBef>
                <a:spcPts val="0"/>
              </a:spcBef>
              <a:buClr>
                <a:srgbClr val="CC0000"/>
              </a:buClr>
              <a:buSzPct val="100000"/>
              <a:buFont typeface="Arial"/>
              <a:buChar char="●"/>
            </a:pPr>
            <a:r>
              <a:rPr lang="en" sz="1800">
                <a:solidFill>
                  <a:srgbClr val="CC0000"/>
                </a:solidFill>
              </a:rPr>
              <a:t>Check bulletin/newsletter to see when you are signed up.</a:t>
            </a:r>
          </a:p>
          <a:p>
            <a:pPr indent="-342900" lvl="0" marL="457200" rtl="0">
              <a:spcBef>
                <a:spcPts val="0"/>
              </a:spcBef>
              <a:buClr>
                <a:srgbClr val="CC0000"/>
              </a:buClr>
              <a:buSzPct val="100000"/>
              <a:buFont typeface="Arial"/>
              <a:buChar char="●"/>
            </a:pPr>
            <a:r>
              <a:rPr lang="en" sz="1800">
                <a:solidFill>
                  <a:srgbClr val="CC0000"/>
                </a:solidFill>
              </a:rPr>
              <a:t>If you are unable to acolyte, find a replacement &amp; contact church office by phone or email.</a:t>
            </a:r>
          </a:p>
          <a:p>
            <a:pPr indent="-342900" lvl="0" marL="457200" rtl="0">
              <a:spcBef>
                <a:spcPts val="0"/>
              </a:spcBef>
              <a:buClr>
                <a:srgbClr val="C00000"/>
              </a:buClr>
              <a:buSzPct val="100000"/>
              <a:buFont typeface="Arial"/>
              <a:buChar char="●"/>
            </a:pPr>
            <a:r>
              <a:rPr lang="en" sz="1800">
                <a:solidFill>
                  <a:srgbClr val="C00000"/>
                </a:solidFill>
              </a:rPr>
              <a:t>Church begins between 8:55 - 9 AM on Sundays.</a:t>
            </a:r>
          </a:p>
          <a:p>
            <a:pPr indent="-342900" lvl="0" marL="457200" rtl="0">
              <a:spcBef>
                <a:spcPts val="0"/>
              </a:spcBef>
              <a:buClr>
                <a:srgbClr val="C00000"/>
              </a:buClr>
              <a:buSzPct val="100000"/>
              <a:buFont typeface="Arial"/>
              <a:buChar char="●"/>
            </a:pPr>
            <a:r>
              <a:rPr lang="en" sz="1800">
                <a:solidFill>
                  <a:srgbClr val="C00000"/>
                </a:solidFill>
              </a:rPr>
              <a:t>Check the church website if you are unsure when the service starts (especially for holidays).</a:t>
            </a:r>
          </a:p>
          <a:p>
            <a:pPr indent="-342900" lvl="0" marL="457200" rtl="0">
              <a:spcBef>
                <a:spcPts val="0"/>
              </a:spcBef>
              <a:buClr>
                <a:srgbClr val="CC0000"/>
              </a:buClr>
              <a:buSzPct val="100000"/>
              <a:buFont typeface="Arial"/>
              <a:buChar char="●"/>
            </a:pPr>
            <a:r>
              <a:rPr lang="en" sz="1800">
                <a:solidFill>
                  <a:srgbClr val="CC0000"/>
                </a:solidFill>
              </a:rPr>
              <a:t>Be </a:t>
            </a:r>
            <a:r>
              <a:rPr b="1" lang="en" sz="1800">
                <a:solidFill>
                  <a:srgbClr val="CC0000"/>
                </a:solidFill>
              </a:rPr>
              <a:t>10-15 minutes</a:t>
            </a:r>
            <a:r>
              <a:rPr lang="en" sz="1800">
                <a:solidFill>
                  <a:srgbClr val="CC0000"/>
                </a:solidFill>
              </a:rPr>
              <a:t> early so you can get ready.</a:t>
            </a:r>
          </a:p>
          <a:p>
            <a:pPr indent="-342900" lvl="0" marL="457200" rtl="0">
              <a:spcBef>
                <a:spcPts val="0"/>
              </a:spcBef>
              <a:buClr>
                <a:srgbClr val="CC0000"/>
              </a:buClr>
              <a:buSzPct val="100000"/>
              <a:buFont typeface="Arial"/>
              <a:buChar char="●"/>
            </a:pPr>
            <a:r>
              <a:rPr lang="en" sz="1800">
                <a:solidFill>
                  <a:srgbClr val="CC0000"/>
                </a:solidFill>
              </a:rPr>
              <a:t>Find a robe in the sacristy.</a:t>
            </a:r>
          </a:p>
          <a:p>
            <a:pPr indent="-342900" lvl="0" marL="457200" rtl="0">
              <a:spcBef>
                <a:spcPts val="0"/>
              </a:spcBef>
              <a:buClr>
                <a:srgbClr val="CC0000"/>
              </a:buClr>
              <a:buSzPct val="100000"/>
              <a:buFont typeface="Arial"/>
              <a:buChar char="●"/>
            </a:pPr>
            <a:r>
              <a:rPr lang="en" sz="1800">
                <a:solidFill>
                  <a:srgbClr val="CC0000"/>
                </a:solidFill>
              </a:rPr>
              <a:t>Get the candle lighter.</a:t>
            </a:r>
          </a:p>
          <a:p>
            <a:pPr rtl="0">
              <a:spcBef>
                <a:spcPts val="0"/>
              </a:spcBef>
              <a:buNone/>
            </a:pPr>
            <a:r>
              <a:t/>
            </a:r>
            <a:endParaRPr sz="1800">
              <a:solidFill>
                <a:srgbClr val="CC0000"/>
              </a:solidFill>
            </a:endParaRPr>
          </a:p>
          <a:p>
            <a:pPr lvl="0" rtl="0">
              <a:spcBef>
                <a:spcPts val="0"/>
              </a:spcBef>
              <a:buNone/>
            </a:pPr>
            <a:r>
              <a:rPr lang="en" sz="1800">
                <a:solidFill>
                  <a:srgbClr val="CC0000"/>
                </a:solidFill>
              </a:rPr>
              <a:t>For questions, comments, or concerns, contact the acolyte trainer.</a:t>
            </a:r>
          </a:p>
        </p:txBody>
      </p:sp>
      <p:pic>
        <p:nvPicPr>
          <p:cNvPr id="49" name="Shape 49"/>
          <p:cNvPicPr preferRelativeResize="0"/>
          <p:nvPr/>
        </p:nvPicPr>
        <p:blipFill>
          <a:blip r:embed="rId3">
            <a:alphaModFix/>
          </a:blip>
          <a:stretch>
            <a:fillRect/>
          </a:stretch>
        </p:blipFill>
        <p:spPr>
          <a:xfrm>
            <a:off x="6817425" y="2780925"/>
            <a:ext cx="1869375" cy="2171249"/>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Entering</a:t>
            </a:r>
          </a:p>
        </p:txBody>
      </p:sp>
      <p:sp>
        <p:nvSpPr>
          <p:cNvPr id="55" name="Shape 55"/>
          <p:cNvSpPr txBox="1"/>
          <p:nvPr>
            <p:ph idx="1" type="body"/>
          </p:nvPr>
        </p:nvSpPr>
        <p:spPr>
          <a:xfrm>
            <a:off x="723575" y="1200150"/>
            <a:ext cx="7963200" cy="2417400"/>
          </a:xfrm>
          <a:prstGeom prst="rect">
            <a:avLst/>
          </a:prstGeom>
        </p:spPr>
        <p:txBody>
          <a:bodyPr anchorCtr="0" anchor="t" bIns="91425" lIns="91425" rIns="91425" tIns="91425">
            <a:noAutofit/>
          </a:bodyPr>
          <a:lstStyle/>
          <a:p>
            <a:pPr lvl="0" rtl="0" algn="l">
              <a:spcBef>
                <a:spcPts val="0"/>
              </a:spcBef>
              <a:buNone/>
            </a:pPr>
            <a:r>
              <a:rPr i="1" lang="en">
                <a:solidFill>
                  <a:srgbClr val="1C4587"/>
                </a:solidFill>
              </a:rPr>
              <a:t>Formal order of entering:</a:t>
            </a:r>
            <a:r>
              <a:rPr lang="en">
                <a:solidFill>
                  <a:srgbClr val="1C4587"/>
                </a:solidFill>
              </a:rPr>
              <a:t> </a:t>
            </a:r>
          </a:p>
          <a:p>
            <a:pPr indent="457200" lvl="0" rtl="0" algn="l">
              <a:spcBef>
                <a:spcPts val="0"/>
              </a:spcBef>
              <a:buNone/>
            </a:pPr>
            <a:r>
              <a:rPr lang="en" sz="2400">
                <a:solidFill>
                  <a:srgbClr val="1C4587"/>
                </a:solidFill>
              </a:rPr>
              <a:t>1) assisting minister </a:t>
            </a:r>
          </a:p>
          <a:p>
            <a:pPr indent="457200" lvl="0" rtl="0" algn="l">
              <a:spcBef>
                <a:spcPts val="0"/>
              </a:spcBef>
              <a:buNone/>
            </a:pPr>
            <a:r>
              <a:rPr lang="en" sz="2400">
                <a:solidFill>
                  <a:srgbClr val="1C4587"/>
                </a:solidFill>
              </a:rPr>
              <a:t>2) acolyte</a:t>
            </a:r>
          </a:p>
          <a:p>
            <a:pPr indent="457200" lvl="0" rtl="0" algn="l">
              <a:spcBef>
                <a:spcPts val="0"/>
              </a:spcBef>
              <a:buNone/>
            </a:pPr>
            <a:r>
              <a:rPr lang="en" sz="2400">
                <a:solidFill>
                  <a:srgbClr val="1C4587"/>
                </a:solidFill>
              </a:rPr>
              <a:t>3) pastor</a:t>
            </a:r>
          </a:p>
        </p:txBody>
      </p:sp>
      <p:pic>
        <p:nvPicPr>
          <p:cNvPr id="56" name="Shape 56"/>
          <p:cNvPicPr preferRelativeResize="0"/>
          <p:nvPr/>
        </p:nvPicPr>
        <p:blipFill>
          <a:blip r:embed="rId3">
            <a:alphaModFix/>
          </a:blip>
          <a:stretch>
            <a:fillRect/>
          </a:stretch>
        </p:blipFill>
        <p:spPr>
          <a:xfrm>
            <a:off x="5160825" y="2225175"/>
            <a:ext cx="2807649" cy="193120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0" name="Shape 60"/>
        <p:cNvGrpSpPr/>
        <p:nvPr/>
      </p:nvGrpSpPr>
      <p:grpSpPr>
        <a:xfrm>
          <a:off x="0" y="0"/>
          <a:ext cx="0" cy="0"/>
          <a:chOff x="0" y="0"/>
          <a:chExt cx="0" cy="0"/>
        </a:xfrm>
      </p:grpSpPr>
      <p:sp>
        <p:nvSpPr>
          <p:cNvPr id="61" name="Shape 61"/>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Why do we light candles?</a:t>
            </a:r>
          </a:p>
        </p:txBody>
      </p:sp>
      <p:sp>
        <p:nvSpPr>
          <p:cNvPr id="62" name="Shape 62"/>
          <p:cNvSpPr txBox="1"/>
          <p:nvPr>
            <p:ph idx="1" type="body"/>
          </p:nvPr>
        </p:nvSpPr>
        <p:spPr>
          <a:xfrm>
            <a:off x="235825" y="1233650"/>
            <a:ext cx="8802000" cy="1949400"/>
          </a:xfrm>
          <a:prstGeom prst="rect">
            <a:avLst/>
          </a:prstGeom>
        </p:spPr>
        <p:txBody>
          <a:bodyPr anchorCtr="0" anchor="t" bIns="91425" lIns="91425" rIns="91425" tIns="91425">
            <a:noAutofit/>
          </a:bodyPr>
          <a:lstStyle/>
          <a:p>
            <a:pPr lvl="0" rtl="0">
              <a:spcBef>
                <a:spcPts val="0"/>
              </a:spcBef>
              <a:buNone/>
            </a:pPr>
            <a:r>
              <a:rPr lang="en" sz="2400">
                <a:solidFill>
                  <a:srgbClr val="5B0F00"/>
                </a:solidFill>
              </a:rPr>
              <a:t>The lighting of candles in worship is symbolic of Jesus coming to be in a worshipping community. Just as the Israelites were guided through the desert by a pillar of fire, we too are led by Christ—the light of the world!</a:t>
            </a:r>
          </a:p>
        </p:txBody>
      </p:sp>
      <p:pic>
        <p:nvPicPr>
          <p:cNvPr id="63" name="Shape 63"/>
          <p:cNvPicPr preferRelativeResize="0"/>
          <p:nvPr/>
        </p:nvPicPr>
        <p:blipFill>
          <a:blip r:embed="rId3">
            <a:alphaModFix/>
          </a:blip>
          <a:stretch>
            <a:fillRect/>
          </a:stretch>
        </p:blipFill>
        <p:spPr>
          <a:xfrm>
            <a:off x="3551400" y="3067400"/>
            <a:ext cx="1294515" cy="1949400"/>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Candles</a:t>
            </a:r>
          </a:p>
        </p:txBody>
      </p:sp>
      <p:sp>
        <p:nvSpPr>
          <p:cNvPr id="69" name="Shape 69"/>
          <p:cNvSpPr txBox="1"/>
          <p:nvPr>
            <p:ph idx="1" type="body"/>
          </p:nvPr>
        </p:nvSpPr>
        <p:spPr>
          <a:xfrm>
            <a:off x="0" y="1148000"/>
            <a:ext cx="9144000" cy="3995399"/>
          </a:xfrm>
          <a:prstGeom prst="rect">
            <a:avLst/>
          </a:prstGeom>
        </p:spPr>
        <p:txBody>
          <a:bodyPr anchorCtr="0" anchor="t" bIns="91425" lIns="91425" rIns="91425" tIns="91425">
            <a:noAutofit/>
          </a:bodyPr>
          <a:lstStyle/>
          <a:p>
            <a:pPr indent="457200" lvl="0" rtl="0">
              <a:lnSpc>
                <a:spcPct val="115000"/>
              </a:lnSpc>
              <a:spcBef>
                <a:spcPts val="0"/>
              </a:spcBef>
              <a:buClr>
                <a:schemeClr val="dk1"/>
              </a:buClr>
              <a:buSzPct val="36666"/>
              <a:buFont typeface="Arial"/>
              <a:buNone/>
            </a:pPr>
            <a:r>
              <a:rPr i="1" lang="en">
                <a:solidFill>
                  <a:srgbClr val="7F6000"/>
                </a:solidFill>
              </a:rPr>
              <a:t>Lighting candles: </a:t>
            </a:r>
          </a:p>
          <a:p>
            <a:pPr indent="457200" lvl="0" rtl="0">
              <a:lnSpc>
                <a:spcPct val="115000"/>
              </a:lnSpc>
              <a:spcBef>
                <a:spcPts val="0"/>
              </a:spcBef>
              <a:buClr>
                <a:schemeClr val="dk1"/>
              </a:buClr>
              <a:buSzPct val="61111"/>
              <a:buFont typeface="Arial"/>
              <a:buNone/>
            </a:pPr>
            <a:r>
              <a:rPr lang="en" sz="1800">
                <a:solidFill>
                  <a:srgbClr val="7F6000"/>
                </a:solidFill>
              </a:rPr>
              <a:t>1)</a:t>
            </a:r>
            <a:r>
              <a:rPr lang="en" sz="1800">
                <a:solidFill>
                  <a:srgbClr val="7F6000"/>
                </a:solidFill>
                <a:latin typeface="Times New Roman"/>
                <a:ea typeface="Times New Roman"/>
                <a:cs typeface="Times New Roman"/>
                <a:sym typeface="Times New Roman"/>
              </a:rPr>
              <a:t>    </a:t>
            </a:r>
            <a:r>
              <a:rPr lang="en" sz="1800">
                <a:solidFill>
                  <a:srgbClr val="7F6000"/>
                </a:solidFill>
              </a:rPr>
              <a:t>Front table candles, right to left</a:t>
            </a:r>
          </a:p>
          <a:p>
            <a:pPr indent="457200" lvl="0" rtl="0">
              <a:lnSpc>
                <a:spcPct val="115000"/>
              </a:lnSpc>
              <a:spcBef>
                <a:spcPts val="0"/>
              </a:spcBef>
              <a:buClr>
                <a:schemeClr val="dk1"/>
              </a:buClr>
              <a:buSzPct val="61111"/>
              <a:buFont typeface="Arial"/>
              <a:buNone/>
            </a:pPr>
            <a:r>
              <a:rPr lang="en" sz="1800">
                <a:solidFill>
                  <a:srgbClr val="7F6000"/>
                </a:solidFill>
              </a:rPr>
              <a:t>2)</a:t>
            </a:r>
            <a:r>
              <a:rPr lang="en" sz="1800">
                <a:solidFill>
                  <a:srgbClr val="7F6000"/>
                </a:solidFill>
                <a:latin typeface="Times New Roman"/>
                <a:ea typeface="Times New Roman"/>
                <a:cs typeface="Times New Roman"/>
                <a:sym typeface="Times New Roman"/>
              </a:rPr>
              <a:t>    </a:t>
            </a:r>
            <a:r>
              <a:rPr lang="en" sz="1800">
                <a:solidFill>
                  <a:srgbClr val="7F6000"/>
                </a:solidFill>
              </a:rPr>
              <a:t>Back altar candles (candelabras):</a:t>
            </a:r>
          </a:p>
          <a:p>
            <a:pPr indent="457200" lvl="0" marL="457200" rtl="0">
              <a:lnSpc>
                <a:spcPct val="115000"/>
              </a:lnSpc>
              <a:spcBef>
                <a:spcPts val="0"/>
              </a:spcBef>
              <a:buClr>
                <a:schemeClr val="dk1"/>
              </a:buClr>
              <a:buSzPct val="61111"/>
              <a:buFont typeface="Arial"/>
              <a:buNone/>
            </a:pPr>
            <a:r>
              <a:rPr lang="en" sz="1800">
                <a:solidFill>
                  <a:srgbClr val="7F6000"/>
                </a:solidFill>
              </a:rPr>
              <a:t>- Right side candles, </a:t>
            </a:r>
            <a:r>
              <a:rPr b="1" lang="en" sz="1800">
                <a:solidFill>
                  <a:srgbClr val="7F6000"/>
                </a:solidFill>
              </a:rPr>
              <a:t>bottom to top</a:t>
            </a:r>
          </a:p>
          <a:p>
            <a:pPr indent="457200" lvl="0" marL="457200" rtl="0">
              <a:lnSpc>
                <a:spcPct val="115000"/>
              </a:lnSpc>
              <a:spcBef>
                <a:spcPts val="0"/>
              </a:spcBef>
              <a:buClr>
                <a:schemeClr val="dk1"/>
              </a:buClr>
              <a:buSzPct val="61111"/>
              <a:buFont typeface="Arial"/>
              <a:buNone/>
            </a:pPr>
            <a:r>
              <a:rPr lang="en" sz="1800">
                <a:solidFill>
                  <a:srgbClr val="7F6000"/>
                </a:solidFill>
              </a:rPr>
              <a:t>- Left side candles, </a:t>
            </a:r>
            <a:r>
              <a:rPr b="1" lang="en" sz="1800">
                <a:solidFill>
                  <a:srgbClr val="7F6000"/>
                </a:solidFill>
              </a:rPr>
              <a:t>bottom to top</a:t>
            </a:r>
          </a:p>
          <a:p>
            <a:pPr indent="0" lvl="0" marL="457200" rtl="0">
              <a:lnSpc>
                <a:spcPct val="115000"/>
              </a:lnSpc>
              <a:spcBef>
                <a:spcPts val="0"/>
              </a:spcBef>
              <a:buClr>
                <a:schemeClr val="dk1"/>
              </a:buClr>
              <a:buSzPct val="61111"/>
              <a:buFont typeface="Arial"/>
              <a:buNone/>
            </a:pPr>
            <a:r>
              <a:rPr lang="en" sz="1800">
                <a:solidFill>
                  <a:srgbClr val="7F6000"/>
                </a:solidFill>
              </a:rPr>
              <a:t>3)</a:t>
            </a:r>
            <a:r>
              <a:rPr lang="en" sz="1800">
                <a:solidFill>
                  <a:srgbClr val="7F6000"/>
                </a:solidFill>
                <a:latin typeface="Times New Roman"/>
                <a:ea typeface="Times New Roman"/>
                <a:cs typeface="Times New Roman"/>
                <a:sym typeface="Times New Roman"/>
              </a:rPr>
              <a:t>    </a:t>
            </a:r>
            <a:r>
              <a:rPr lang="en" sz="1800">
                <a:solidFill>
                  <a:srgbClr val="7F6000"/>
                </a:solidFill>
              </a:rPr>
              <a:t>Christ (Paschal) candle to be lit only for the </a:t>
            </a:r>
          </a:p>
          <a:p>
            <a:pPr indent="457200" lvl="0" marL="457200" rtl="0">
              <a:lnSpc>
                <a:spcPct val="115000"/>
              </a:lnSpc>
              <a:spcBef>
                <a:spcPts val="0"/>
              </a:spcBef>
              <a:buClr>
                <a:schemeClr val="dk1"/>
              </a:buClr>
              <a:buSzPct val="61111"/>
              <a:buFont typeface="Arial"/>
              <a:buNone/>
            </a:pPr>
            <a:r>
              <a:rPr lang="en" sz="1800">
                <a:solidFill>
                  <a:srgbClr val="7F6000"/>
                </a:solidFill>
              </a:rPr>
              <a:t>following:</a:t>
            </a:r>
          </a:p>
        </p:txBody>
      </p:sp>
      <p:pic>
        <p:nvPicPr>
          <p:cNvPr id="70" name="Shape 70"/>
          <p:cNvPicPr preferRelativeResize="0"/>
          <p:nvPr/>
        </p:nvPicPr>
        <p:blipFill>
          <a:blip r:embed="rId3">
            <a:alphaModFix/>
          </a:blip>
          <a:stretch>
            <a:fillRect/>
          </a:stretch>
        </p:blipFill>
        <p:spPr>
          <a:xfrm>
            <a:off x="5319925" y="1378602"/>
            <a:ext cx="3229624" cy="1637699"/>
          </a:xfrm>
          <a:prstGeom prst="rect">
            <a:avLst/>
          </a:prstGeom>
          <a:noFill/>
          <a:ln>
            <a:noFill/>
          </a:ln>
        </p:spPr>
      </p:pic>
      <p:graphicFrame>
        <p:nvGraphicFramePr>
          <p:cNvPr id="71" name="Shape 71"/>
          <p:cNvGraphicFramePr/>
          <p:nvPr/>
        </p:nvGraphicFramePr>
        <p:xfrm>
          <a:off x="952500" y="3702925"/>
          <a:ext cx="3000000" cy="3000000"/>
        </p:xfrm>
        <a:graphic>
          <a:graphicData uri="http://schemas.openxmlformats.org/drawingml/2006/table">
            <a:tbl>
              <a:tblPr>
                <a:noFill/>
                <a:tableStyleId>{20B6DC3A-44AE-464F-86DF-AFF1AE1A99EF}</a:tableStyleId>
              </a:tblPr>
              <a:tblGrid>
                <a:gridCol w="3968400"/>
                <a:gridCol w="3270600"/>
              </a:tblGrid>
              <a:tr h="381000">
                <a:tc>
                  <a:txBody>
                    <a:bodyPr>
                      <a:noAutofit/>
                    </a:bodyPr>
                    <a:lstStyle/>
                    <a:p>
                      <a:pPr rtl="0">
                        <a:spcBef>
                          <a:spcPts val="0"/>
                        </a:spcBef>
                        <a:buNone/>
                      </a:pPr>
                      <a:r>
                        <a:rPr lang="en" sz="1800">
                          <a:solidFill>
                            <a:srgbClr val="7F6000"/>
                          </a:solidFill>
                        </a:rPr>
                        <a:t>- The Baptism of Our Lord Sunday</a:t>
                      </a:r>
                    </a:p>
                    <a:p>
                      <a:pPr rtl="0">
                        <a:spcBef>
                          <a:spcPts val="0"/>
                        </a:spcBef>
                        <a:buNone/>
                      </a:pPr>
                      <a:r>
                        <a:rPr lang="en" sz="1800">
                          <a:solidFill>
                            <a:srgbClr val="7F6000"/>
                          </a:solidFill>
                        </a:rPr>
                        <a:t>- All Saints Sunday</a:t>
                      </a:r>
                    </a:p>
                    <a:p>
                      <a:pPr>
                        <a:spcBef>
                          <a:spcPts val="0"/>
                        </a:spcBef>
                        <a:buNone/>
                      </a:pPr>
                      <a:r>
                        <a:rPr lang="en" sz="1800">
                          <a:solidFill>
                            <a:srgbClr val="7F6000"/>
                          </a:solidFill>
                        </a:rPr>
                        <a:t>- The Season of Easter</a:t>
                      </a:r>
                    </a:p>
                  </a:txBody>
                  <a:tcPr marT="91425" marB="91425" marR="91425" marL="91425">
                    <a:lnL cap="flat" w="9525">
                      <a:solidFill>
                        <a:srgbClr val="000000">
                          <a:alpha val="0"/>
                        </a:srgbClr>
                      </a:solidFill>
                      <a:prstDash val="solid"/>
                      <a:round/>
                      <a:headEnd len="med" w="med" type="none"/>
                      <a:tailEnd len="med" w="med" type="none"/>
                    </a:lnL>
                    <a:lnR cap="flat" w="9525">
                      <a:solidFill>
                        <a:srgbClr val="000000">
                          <a:alpha val="0"/>
                        </a:srgbClr>
                      </a:solidFill>
                      <a:prstDash val="solid"/>
                      <a:round/>
                      <a:headEnd len="med" w="med" type="none"/>
                      <a:tailEnd len="med" w="med" type="none"/>
                    </a:lnR>
                    <a:lnT cap="flat" w="9525">
                      <a:solidFill>
                        <a:srgbClr val="000000">
                          <a:alpha val="0"/>
                        </a:srgbClr>
                      </a:solidFill>
                      <a:prstDash val="solid"/>
                      <a:round/>
                      <a:headEnd len="med" w="med" type="none"/>
                      <a:tailEnd len="med" w="med" type="none"/>
                    </a:lnT>
                    <a:lnB cap="flat" w="9525">
                      <a:solidFill>
                        <a:srgbClr val="000000">
                          <a:alpha val="0"/>
                        </a:srgbClr>
                      </a:solidFill>
                      <a:prstDash val="solid"/>
                      <a:round/>
                      <a:headEnd len="med" w="med" type="none"/>
                      <a:tailEnd len="med" w="med" type="none"/>
                    </a:lnB>
                  </a:tcPr>
                </a:tc>
                <a:tc>
                  <a:txBody>
                    <a:bodyPr>
                      <a:noAutofit/>
                    </a:bodyPr>
                    <a:lstStyle/>
                    <a:p>
                      <a:pPr rtl="0">
                        <a:spcBef>
                          <a:spcPts val="0"/>
                        </a:spcBef>
                        <a:buNone/>
                      </a:pPr>
                      <a:r>
                        <a:rPr lang="en" sz="1800">
                          <a:solidFill>
                            <a:srgbClr val="7F6000"/>
                          </a:solidFill>
                        </a:rPr>
                        <a:t>- Easter Sunday</a:t>
                      </a:r>
                    </a:p>
                    <a:p>
                      <a:pPr rtl="0">
                        <a:spcBef>
                          <a:spcPts val="0"/>
                        </a:spcBef>
                        <a:buNone/>
                      </a:pPr>
                      <a:r>
                        <a:rPr lang="en" sz="1800">
                          <a:solidFill>
                            <a:srgbClr val="7F6000"/>
                          </a:solidFill>
                        </a:rPr>
                        <a:t>- A baptism</a:t>
                      </a:r>
                    </a:p>
                    <a:p>
                      <a:pPr>
                        <a:spcBef>
                          <a:spcPts val="0"/>
                        </a:spcBef>
                        <a:buNone/>
                      </a:pPr>
                      <a:r>
                        <a:rPr lang="en" sz="1800">
                          <a:solidFill>
                            <a:srgbClr val="7F6000"/>
                          </a:solidFill>
                        </a:rPr>
                        <a:t>- A funeral</a:t>
                      </a:r>
                    </a:p>
                  </a:txBody>
                  <a:tcPr marT="91425" marB="91425" marR="91425" marL="91425">
                    <a:lnL cap="flat" w="9525">
                      <a:solidFill>
                        <a:srgbClr val="000000">
                          <a:alpha val="0"/>
                        </a:srgbClr>
                      </a:solidFill>
                      <a:prstDash val="solid"/>
                      <a:round/>
                      <a:headEnd len="med" w="med" type="none"/>
                      <a:tailEnd len="med" w="med" type="none"/>
                    </a:lnL>
                    <a:lnR cap="flat" w="9525">
                      <a:solidFill>
                        <a:srgbClr val="000000">
                          <a:alpha val="0"/>
                        </a:srgbClr>
                      </a:solidFill>
                      <a:prstDash val="solid"/>
                      <a:round/>
                      <a:headEnd len="med" w="med" type="none"/>
                      <a:tailEnd len="med" w="med" type="none"/>
                    </a:lnR>
                    <a:lnT cap="flat" w="9525">
                      <a:solidFill>
                        <a:srgbClr val="000000">
                          <a:alpha val="0"/>
                        </a:srgbClr>
                      </a:solidFill>
                      <a:prstDash val="solid"/>
                      <a:round/>
                      <a:headEnd len="med" w="med" type="none"/>
                      <a:tailEnd len="med" w="med" type="none"/>
                    </a:lnT>
                    <a:lnB cap="flat" w="9525">
                      <a:solidFill>
                        <a:srgbClr val="000000">
                          <a:alpha val="0"/>
                        </a:srgbClr>
                      </a:solidFill>
                      <a:prstDash val="solid"/>
                      <a:round/>
                      <a:headEnd len="med" w="med" type="none"/>
                      <a:tailEnd len="med" w="med" type="none"/>
                    </a:lnB>
                  </a:tcPr>
                </a:tc>
              </a:tr>
            </a:tbl>
          </a:graphicData>
        </a:graphic>
      </p:graphicFrame>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x="0" y="0"/>
          <a:ext cx="0" cy="0"/>
          <a:chOff x="0" y="0"/>
          <a:chExt cx="0" cy="0"/>
        </a:xfrm>
      </p:grpSpPr>
      <p:sp>
        <p:nvSpPr>
          <p:cNvPr id="76" name="Shape 76"/>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Offering</a:t>
            </a:r>
          </a:p>
        </p:txBody>
      </p:sp>
      <p:sp>
        <p:nvSpPr>
          <p:cNvPr id="77" name="Shape 77"/>
          <p:cNvSpPr txBox="1"/>
          <p:nvPr>
            <p:ph idx="1" type="body"/>
          </p:nvPr>
        </p:nvSpPr>
        <p:spPr>
          <a:xfrm>
            <a:off x="251975" y="1643225"/>
            <a:ext cx="8596499" cy="1048500"/>
          </a:xfrm>
          <a:prstGeom prst="rect">
            <a:avLst/>
          </a:prstGeom>
        </p:spPr>
        <p:txBody>
          <a:bodyPr anchorCtr="0" anchor="t" bIns="91425" lIns="91425" rIns="91425" tIns="91425">
            <a:noAutofit/>
          </a:bodyPr>
          <a:lstStyle/>
          <a:p>
            <a:pPr lvl="0" rtl="0" algn="ctr">
              <a:lnSpc>
                <a:spcPct val="115000"/>
              </a:lnSpc>
              <a:spcBef>
                <a:spcPts val="0"/>
              </a:spcBef>
              <a:buClr>
                <a:schemeClr val="dk1"/>
              </a:buClr>
              <a:buSzPct val="45833"/>
              <a:buFont typeface="Arial"/>
              <a:buNone/>
            </a:pPr>
            <a:r>
              <a:rPr lang="en" sz="2400">
                <a:solidFill>
                  <a:srgbClr val="38761D"/>
                </a:solidFill>
              </a:rPr>
              <a:t>Take the offering plates from the ushers and place them on the </a:t>
            </a:r>
            <a:r>
              <a:rPr b="1" lang="en" sz="2400">
                <a:solidFill>
                  <a:srgbClr val="38761D"/>
                </a:solidFill>
              </a:rPr>
              <a:t>left </a:t>
            </a:r>
            <a:r>
              <a:rPr lang="en" sz="2400">
                <a:solidFill>
                  <a:srgbClr val="38761D"/>
                </a:solidFill>
              </a:rPr>
              <a:t>side of the altar, itself, behind the altar table.</a:t>
            </a:r>
          </a:p>
          <a:p>
            <a:pPr>
              <a:spcBef>
                <a:spcPts val="0"/>
              </a:spcBef>
              <a:buNone/>
            </a:pPr>
            <a:r>
              <a:t/>
            </a:r>
            <a:endParaRPr/>
          </a:p>
        </p:txBody>
      </p:sp>
      <p:pic>
        <p:nvPicPr>
          <p:cNvPr id="78" name="Shape 78"/>
          <p:cNvPicPr preferRelativeResize="0"/>
          <p:nvPr/>
        </p:nvPicPr>
        <p:blipFill>
          <a:blip r:embed="rId3">
            <a:alphaModFix/>
          </a:blip>
          <a:stretch>
            <a:fillRect/>
          </a:stretch>
        </p:blipFill>
        <p:spPr>
          <a:xfrm>
            <a:off x="3024450" y="3111150"/>
            <a:ext cx="3095104" cy="1122274"/>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Continuous Communion</a:t>
            </a:r>
          </a:p>
        </p:txBody>
      </p:sp>
      <p:sp>
        <p:nvSpPr>
          <p:cNvPr id="84" name="Shape 84"/>
          <p:cNvSpPr txBox="1"/>
          <p:nvPr>
            <p:ph idx="1" type="body"/>
          </p:nvPr>
        </p:nvSpPr>
        <p:spPr>
          <a:xfrm>
            <a:off x="211875" y="1183775"/>
            <a:ext cx="6770100" cy="3868800"/>
          </a:xfrm>
          <a:prstGeom prst="rect">
            <a:avLst/>
          </a:prstGeom>
        </p:spPr>
        <p:txBody>
          <a:bodyPr anchorCtr="0" anchor="t" bIns="91425" lIns="91425" rIns="91425" tIns="91425">
            <a:noAutofit/>
          </a:bodyPr>
          <a:lstStyle/>
          <a:p>
            <a:pPr indent="0" lvl="0" marL="0" rtl="0">
              <a:lnSpc>
                <a:spcPct val="115000"/>
              </a:lnSpc>
              <a:spcBef>
                <a:spcPts val="0"/>
              </a:spcBef>
              <a:buClr>
                <a:schemeClr val="dk1"/>
              </a:buClr>
              <a:buSzPct val="61111"/>
              <a:buFont typeface="Arial"/>
              <a:buNone/>
            </a:pPr>
            <a:r>
              <a:rPr lang="en" sz="1800">
                <a:solidFill>
                  <a:srgbClr val="B45F06"/>
                </a:solidFill>
              </a:rPr>
              <a:t>Take the wood tray and follow behind the assisting minister (</a:t>
            </a:r>
            <a:r>
              <a:rPr b="1" lang="en" sz="1800">
                <a:solidFill>
                  <a:srgbClr val="B45F06"/>
                </a:solidFill>
              </a:rPr>
              <a:t>order: pastor, assisting minister, acolyte</a:t>
            </a:r>
            <a:r>
              <a:rPr lang="en" sz="1800">
                <a:solidFill>
                  <a:srgbClr val="B45F06"/>
                </a:solidFill>
              </a:rPr>
              <a:t>) to collect the used communion cups.</a:t>
            </a:r>
          </a:p>
          <a:p>
            <a:pPr indent="0" lvl="0" marL="457200" rtl="0">
              <a:lnSpc>
                <a:spcPct val="115000"/>
              </a:lnSpc>
              <a:spcBef>
                <a:spcPts val="0"/>
              </a:spcBef>
              <a:buClr>
                <a:schemeClr val="dk1"/>
              </a:buClr>
              <a:buFont typeface="Arial"/>
              <a:buNone/>
            </a:pPr>
            <a:r>
              <a:t/>
            </a:r>
            <a:endParaRPr sz="1800">
              <a:solidFill>
                <a:srgbClr val="B45F06"/>
              </a:solidFill>
            </a:endParaRPr>
          </a:p>
          <a:p>
            <a:pPr indent="0" lvl="0" marL="0" rtl="0">
              <a:lnSpc>
                <a:spcPct val="115000"/>
              </a:lnSpc>
              <a:spcBef>
                <a:spcPts val="0"/>
              </a:spcBef>
              <a:buClr>
                <a:schemeClr val="dk1"/>
              </a:buClr>
              <a:buSzPct val="61111"/>
              <a:buFont typeface="Arial"/>
              <a:buNone/>
            </a:pPr>
            <a:r>
              <a:rPr lang="en" sz="1800">
                <a:solidFill>
                  <a:srgbClr val="B45F06"/>
                </a:solidFill>
              </a:rPr>
              <a:t>When the tray is full (or when the assisting minister switches his/her tray), switch it out.</a:t>
            </a:r>
          </a:p>
          <a:p>
            <a:pPr indent="0" lvl="0" marL="0" rtl="0">
              <a:lnSpc>
                <a:spcPct val="115000"/>
              </a:lnSpc>
              <a:spcBef>
                <a:spcPts val="0"/>
              </a:spcBef>
              <a:buClr>
                <a:schemeClr val="dk1"/>
              </a:buClr>
              <a:buFont typeface="Arial"/>
              <a:buNone/>
            </a:pPr>
            <a:r>
              <a:t/>
            </a:r>
            <a:endParaRPr sz="1800">
              <a:solidFill>
                <a:srgbClr val="B45F06"/>
              </a:solidFill>
            </a:endParaRPr>
          </a:p>
          <a:p>
            <a:pPr indent="0" lvl="0" marL="0" rtl="0">
              <a:lnSpc>
                <a:spcPct val="115000"/>
              </a:lnSpc>
              <a:spcBef>
                <a:spcPts val="0"/>
              </a:spcBef>
              <a:buClr>
                <a:schemeClr val="dk1"/>
              </a:buClr>
              <a:buSzPct val="61111"/>
              <a:buFont typeface="Arial"/>
              <a:buNone/>
            </a:pPr>
            <a:r>
              <a:rPr lang="en" sz="1800">
                <a:solidFill>
                  <a:srgbClr val="B45F06"/>
                </a:solidFill>
              </a:rPr>
              <a:t>The assisting minister will move to the other side of the pastor about halfway through communion—just follow his/her lead.</a:t>
            </a:r>
          </a:p>
          <a:p>
            <a:pPr indent="0" lvl="0" marL="457200" rtl="0">
              <a:lnSpc>
                <a:spcPct val="115000"/>
              </a:lnSpc>
              <a:spcBef>
                <a:spcPts val="0"/>
              </a:spcBef>
              <a:buClr>
                <a:schemeClr val="dk1"/>
              </a:buClr>
              <a:buFont typeface="Arial"/>
              <a:buNone/>
            </a:pPr>
            <a:r>
              <a:t/>
            </a:r>
            <a:endParaRPr sz="1800">
              <a:solidFill>
                <a:srgbClr val="B45F06"/>
              </a:solidFill>
            </a:endParaRPr>
          </a:p>
          <a:p>
            <a:pPr indent="0" lvl="0" marL="0" rtl="0">
              <a:lnSpc>
                <a:spcPct val="115000"/>
              </a:lnSpc>
              <a:spcBef>
                <a:spcPts val="0"/>
              </a:spcBef>
              <a:buClr>
                <a:schemeClr val="dk1"/>
              </a:buClr>
              <a:buSzPct val="61111"/>
              <a:buFont typeface="Arial"/>
              <a:buNone/>
            </a:pPr>
            <a:r>
              <a:rPr lang="en" sz="1800">
                <a:solidFill>
                  <a:srgbClr val="B45F06"/>
                </a:solidFill>
              </a:rPr>
              <a:t>The pastor will give you and the assisting minister communion after the congregation. After that, you can sit back down.</a:t>
            </a:r>
          </a:p>
          <a:p>
            <a:pPr lvl="0" rtl="0">
              <a:spcBef>
                <a:spcPts val="0"/>
              </a:spcBef>
              <a:buClr>
                <a:schemeClr val="dk1"/>
              </a:buClr>
              <a:buFont typeface="Arial"/>
              <a:buNone/>
            </a:pPr>
            <a:r>
              <a:t/>
            </a:r>
            <a:endParaRPr sz="1800">
              <a:solidFill>
                <a:srgbClr val="B45F06"/>
              </a:solidFill>
            </a:endParaRPr>
          </a:p>
          <a:p>
            <a:pPr indent="0" lvl="0" marL="457200" rtl="0">
              <a:lnSpc>
                <a:spcPct val="115000"/>
              </a:lnSpc>
              <a:spcBef>
                <a:spcPts val="0"/>
              </a:spcBef>
              <a:buClr>
                <a:schemeClr val="dk1"/>
              </a:buClr>
              <a:buFont typeface="Arial"/>
              <a:buNone/>
            </a:pPr>
            <a:r>
              <a:t/>
            </a:r>
            <a:endParaRPr sz="1800">
              <a:solidFill>
                <a:srgbClr val="B45F06"/>
              </a:solidFill>
            </a:endParaRPr>
          </a:p>
          <a:p>
            <a:pPr>
              <a:spcBef>
                <a:spcPts val="0"/>
              </a:spcBef>
              <a:buNone/>
            </a:pPr>
            <a:r>
              <a:t/>
            </a:r>
            <a:endParaRPr>
              <a:solidFill>
                <a:srgbClr val="B45F06"/>
              </a:solidFill>
            </a:endParaRPr>
          </a:p>
        </p:txBody>
      </p:sp>
      <p:pic>
        <p:nvPicPr>
          <p:cNvPr id="85" name="Shape 85"/>
          <p:cNvPicPr preferRelativeResize="0"/>
          <p:nvPr/>
        </p:nvPicPr>
        <p:blipFill>
          <a:blip r:embed="rId3">
            <a:alphaModFix/>
          </a:blip>
          <a:stretch>
            <a:fillRect/>
          </a:stretch>
        </p:blipFill>
        <p:spPr>
          <a:xfrm>
            <a:off x="7119200" y="2212050"/>
            <a:ext cx="1847850" cy="1666875"/>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457200" y="205978"/>
            <a:ext cx="8229600" cy="857400"/>
          </a:xfrm>
          <a:prstGeom prst="rect">
            <a:avLst/>
          </a:prstGeom>
        </p:spPr>
        <p:txBody>
          <a:bodyPr anchorCtr="0" anchor="b" bIns="91425" lIns="91425" rIns="91425" tIns="91425">
            <a:noAutofit/>
          </a:bodyPr>
          <a:lstStyle/>
          <a:p>
            <a:pPr>
              <a:spcBef>
                <a:spcPts val="0"/>
              </a:spcBef>
              <a:buNone/>
            </a:pPr>
            <a:r>
              <a:rPr lang="en"/>
              <a:t>Kneeling Communion</a:t>
            </a:r>
          </a:p>
        </p:txBody>
      </p:sp>
      <p:sp>
        <p:nvSpPr>
          <p:cNvPr id="91" name="Shape 91"/>
          <p:cNvSpPr txBox="1"/>
          <p:nvPr>
            <p:ph idx="1" type="body"/>
          </p:nvPr>
        </p:nvSpPr>
        <p:spPr>
          <a:xfrm>
            <a:off x="996150" y="1215700"/>
            <a:ext cx="8229600" cy="3927899"/>
          </a:xfrm>
          <a:prstGeom prst="rect">
            <a:avLst/>
          </a:prstGeom>
        </p:spPr>
        <p:txBody>
          <a:bodyPr anchorCtr="0" anchor="t" bIns="91425" lIns="91425" rIns="91425" tIns="91425">
            <a:noAutofit/>
          </a:bodyPr>
          <a:lstStyle/>
          <a:p>
            <a:pPr indent="0" lvl="0" marL="1371600" rtl="0">
              <a:lnSpc>
                <a:spcPct val="115000"/>
              </a:lnSpc>
              <a:spcBef>
                <a:spcPts val="0"/>
              </a:spcBef>
              <a:buClr>
                <a:schemeClr val="dk1"/>
              </a:buClr>
              <a:buSzPct val="61111"/>
              <a:buFont typeface="Arial"/>
              <a:buNone/>
            </a:pPr>
            <a:r>
              <a:rPr lang="en" sz="1800">
                <a:solidFill>
                  <a:srgbClr val="660000"/>
                </a:solidFill>
              </a:rPr>
              <a:t>Take the wood tray and follow behind the assisting minister (</a:t>
            </a:r>
            <a:r>
              <a:rPr b="1" lang="en" sz="1800">
                <a:solidFill>
                  <a:srgbClr val="660000"/>
                </a:solidFill>
              </a:rPr>
              <a:t>order: pastor, assisting minister, acolyte</a:t>
            </a:r>
            <a:r>
              <a:rPr lang="en" sz="1800">
                <a:solidFill>
                  <a:srgbClr val="660000"/>
                </a:solidFill>
              </a:rPr>
              <a:t>) to collect used communion cups.</a:t>
            </a:r>
          </a:p>
          <a:p>
            <a:pPr indent="0" lvl="0" marL="457200" rtl="0">
              <a:lnSpc>
                <a:spcPct val="115000"/>
              </a:lnSpc>
              <a:spcBef>
                <a:spcPts val="0"/>
              </a:spcBef>
              <a:buClr>
                <a:schemeClr val="dk1"/>
              </a:buClr>
              <a:buFont typeface="Arial"/>
              <a:buNone/>
            </a:pPr>
            <a:r>
              <a:t/>
            </a:r>
            <a:endParaRPr sz="1800">
              <a:solidFill>
                <a:srgbClr val="660000"/>
              </a:solidFill>
            </a:endParaRPr>
          </a:p>
          <a:p>
            <a:pPr indent="0" lvl="0" marL="1371600" rtl="0">
              <a:lnSpc>
                <a:spcPct val="115000"/>
              </a:lnSpc>
              <a:spcBef>
                <a:spcPts val="0"/>
              </a:spcBef>
              <a:buNone/>
            </a:pPr>
            <a:r>
              <a:rPr lang="en" sz="1800">
                <a:solidFill>
                  <a:srgbClr val="660000"/>
                </a:solidFill>
              </a:rPr>
              <a:t>When the tray is full (or when the assisting minister switches his/her tray), switch it out.</a:t>
            </a:r>
          </a:p>
          <a:p>
            <a:pPr indent="0" lvl="0" marL="1371600" rtl="0">
              <a:lnSpc>
                <a:spcPct val="115000"/>
              </a:lnSpc>
              <a:spcBef>
                <a:spcPts val="0"/>
              </a:spcBef>
              <a:buNone/>
            </a:pPr>
            <a:r>
              <a:t/>
            </a:r>
            <a:endParaRPr sz="1800">
              <a:solidFill>
                <a:srgbClr val="660000"/>
              </a:solidFill>
            </a:endParaRPr>
          </a:p>
          <a:p>
            <a:pPr indent="0" lvl="0" marL="1371600" rtl="0">
              <a:lnSpc>
                <a:spcPct val="115000"/>
              </a:lnSpc>
              <a:spcBef>
                <a:spcPts val="0"/>
              </a:spcBef>
              <a:buNone/>
            </a:pPr>
            <a:r>
              <a:rPr lang="en" sz="1800">
                <a:solidFill>
                  <a:srgbClr val="660000"/>
                </a:solidFill>
              </a:rPr>
              <a:t>You will be moving back and forth between the two sides—just follow the pastor’s and assisting minister’s lead.</a:t>
            </a:r>
          </a:p>
          <a:p>
            <a:pPr indent="0" lvl="0" marL="1371600" rtl="0">
              <a:lnSpc>
                <a:spcPct val="115000"/>
              </a:lnSpc>
              <a:spcBef>
                <a:spcPts val="0"/>
              </a:spcBef>
              <a:buNone/>
            </a:pPr>
            <a:r>
              <a:t/>
            </a:r>
            <a:endParaRPr sz="1800">
              <a:solidFill>
                <a:srgbClr val="660000"/>
              </a:solidFill>
            </a:endParaRPr>
          </a:p>
          <a:p>
            <a:pPr indent="0" lvl="0" marL="1371600" rtl="0">
              <a:lnSpc>
                <a:spcPct val="115000"/>
              </a:lnSpc>
              <a:spcBef>
                <a:spcPts val="0"/>
              </a:spcBef>
              <a:buClr>
                <a:schemeClr val="dk1"/>
              </a:buClr>
              <a:buSzPct val="61111"/>
              <a:buFont typeface="Arial"/>
              <a:buNone/>
            </a:pPr>
            <a:r>
              <a:rPr lang="en" sz="1800">
                <a:solidFill>
                  <a:srgbClr val="660000"/>
                </a:solidFill>
              </a:rPr>
              <a:t>The pastor will give you and the assisting minister communion after the congregation. After that, you can sit back down.</a:t>
            </a:r>
          </a:p>
          <a:p>
            <a:pPr>
              <a:spcBef>
                <a:spcPts val="0"/>
              </a:spcBef>
              <a:buNone/>
            </a:pPr>
            <a:r>
              <a:t/>
            </a:r>
            <a:endParaRPr sz="1800">
              <a:solidFill>
                <a:srgbClr val="660000"/>
              </a:solidFill>
            </a:endParaRPr>
          </a:p>
        </p:txBody>
      </p:sp>
      <p:pic>
        <p:nvPicPr>
          <p:cNvPr id="92" name="Shape 92"/>
          <p:cNvPicPr preferRelativeResize="0"/>
          <p:nvPr/>
        </p:nvPicPr>
        <p:blipFill>
          <a:blip r:embed="rId3">
            <a:alphaModFix/>
          </a:blip>
          <a:stretch>
            <a:fillRect/>
          </a:stretch>
        </p:blipFill>
        <p:spPr>
          <a:xfrm>
            <a:off x="457200" y="2053750"/>
            <a:ext cx="1314450" cy="1828800"/>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biz">
  <a:themeElements>
    <a:clrScheme name="Custom 233">
      <a:dk1>
        <a:srgbClr val="000000"/>
      </a:dk1>
      <a:lt1>
        <a:srgbClr val="FFFFFF"/>
      </a:lt1>
      <a:dk2>
        <a:srgbClr val="2388DB"/>
      </a:dk2>
      <a:lt2>
        <a:srgbClr val="BBD7F8"/>
      </a:lt2>
      <a:accent1>
        <a:srgbClr val="80B606"/>
      </a:accent1>
      <a:accent2>
        <a:srgbClr val="E29F1D"/>
      </a:accent2>
      <a:accent3>
        <a:srgbClr val="1D6FB2"/>
      </a:accent3>
      <a:accent4>
        <a:srgbClr val="3FAC98"/>
      </a:accent4>
      <a:accent5>
        <a:srgbClr val="5B57BB"/>
      </a:accent5>
      <a:accent6>
        <a:srgbClr val="D1505E"/>
      </a:accent6>
      <a:hlink>
        <a:srgbClr val="185DA2"/>
      </a:hlink>
      <a:folHlink>
        <a:srgbClr val="0048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